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8" r:id="rId2"/>
    <p:sldMasterId id="2147483678" r:id="rId3"/>
  </p:sldMasterIdLst>
  <p:notesMasterIdLst>
    <p:notesMasterId r:id="rId17"/>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Lst>
  <p:sldSz cx="9217025" cy="5219700"/>
  <p:notesSz cx="6858000" cy="9144000"/>
  <p:embeddedFontLst>
    <p:embeddedFont>
      <p:font typeface="Calibri" panose="020F0502020204030204" pitchFamily="34" charset="0"/>
      <p:regular r:id="rId18"/>
      <p:bold r:id="rId19"/>
      <p:italic r:id="rId20"/>
      <p:boldItalic r:id="rId21"/>
    </p:embeddedFont>
    <p:embeddedFont>
      <p:font typeface="Maven Pro" panose="020B0604020202020204" charset="0"/>
      <p:regular r:id="rId22"/>
      <p:bold r:id="rId23"/>
    </p:embeddedFont>
    <p:embeddedFont>
      <p:font typeface="Nunito" pitchFamily="2" charset="0"/>
      <p:regular r:id="rId24"/>
      <p:bold r:id="rId25"/>
      <p:italic r:id="rId26"/>
      <p:boldItalic r:id="rId27"/>
    </p:embeddedFont>
    <p:embeddedFont>
      <p:font typeface="Poppins" panose="00000500000000000000" pitchFamily="2" charset="0"/>
      <p:regular r:id="rId28"/>
      <p:bold r:id="rId29"/>
      <p:italic r:id="rId30"/>
      <p:boldItalic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111" d="100"/>
          <a:sy n="111" d="100"/>
        </p:scale>
        <p:origin x="590" y="7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05:40:43.113"/>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1638" y="685800"/>
            <a:ext cx="605472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401638" y="685800"/>
            <a:ext cx="6054725"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2c092f34b_0_211:notes"/>
          <p:cNvSpPr>
            <a:spLocks noGrp="1" noRot="1" noChangeAspect="1"/>
          </p:cNvSpPr>
          <p:nvPr>
            <p:ph type="sldImg" idx="2"/>
          </p:nvPr>
        </p:nvSpPr>
        <p:spPr>
          <a:xfrm>
            <a:off x="401638" y="685800"/>
            <a:ext cx="6054725"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87" name="Google Shape;287;g252c092f34b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IN"/>
          </a:p>
        </p:txBody>
      </p:sp>
    </p:spTree>
    <p:extLst>
      <p:ext uri="{BB962C8B-B14F-4D97-AF65-F5344CB8AC3E}">
        <p14:creationId xmlns:p14="http://schemas.microsoft.com/office/powerpoint/2010/main" val="135792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2c092f34b_0_211:notes"/>
          <p:cNvSpPr>
            <a:spLocks noGrp="1" noRot="1" noChangeAspect="1"/>
          </p:cNvSpPr>
          <p:nvPr>
            <p:ph type="sldImg" idx="2"/>
          </p:nvPr>
        </p:nvSpPr>
        <p:spPr>
          <a:xfrm>
            <a:off x="404813" y="709613"/>
            <a:ext cx="6103937" cy="3455987"/>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87" name="Google Shape;287;g252c092f34b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52c092f34b_0_130:notes"/>
          <p:cNvSpPr>
            <a:spLocks noGrp="1" noRot="1" noChangeAspect="1"/>
          </p:cNvSpPr>
          <p:nvPr>
            <p:ph type="sldImg" idx="2"/>
          </p:nvPr>
        </p:nvSpPr>
        <p:spPr>
          <a:xfrm>
            <a:off x="404813" y="709613"/>
            <a:ext cx="6103937" cy="3455987"/>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81" name="Google Shape;281;g252c092f34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FC66AEE2-7AE5-4856-8870-FD0F0F23848A}" type="datetimeFigureOut">
              <a:rPr lang="en-US" smtClean="0"/>
              <a:t>6/18/2023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AD73ADC-34EC-4A38-A4A0-5AC172C4E2DA}" type="datetimeFigureOut">
              <a:rPr lang="en-US" smtClean="0"/>
              <a:t>6/18/2023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8D6889E-2A4D-4FBA-AF9E-22398F797ADA}" type="datetimeFigureOut">
              <a:rPr lang="en-US" smtClean="0"/>
              <a:t>6/18/2023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401645" y="3460191"/>
            <a:ext cx="1704930" cy="1758215"/>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grpSp>
        <p:nvGrpSpPr>
          <p:cNvPr id="29" name="Google Shape;29;p2"/>
          <p:cNvGrpSpPr/>
          <p:nvPr/>
        </p:nvGrpSpPr>
        <p:grpSpPr>
          <a:xfrm>
            <a:off x="5083781" y="0"/>
            <a:ext cx="3844532" cy="3895978"/>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46" name="Google Shape;46;p2"/>
          <p:cNvSpPr txBox="1">
            <a:spLocks noGrp="1"/>
          </p:cNvSpPr>
          <p:nvPr>
            <p:ph type="ctrTitle"/>
          </p:nvPr>
        </p:nvSpPr>
        <p:spPr>
          <a:xfrm>
            <a:off x="830582" y="1637724"/>
            <a:ext cx="4289485" cy="1900646"/>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30582" y="3649578"/>
            <a:ext cx="4289485" cy="705702"/>
          </a:xfrm>
          <a:prstGeom prst="rect">
            <a:avLst/>
          </a:prstGeom>
        </p:spPr>
        <p:txBody>
          <a:bodyPr spcFirstLastPara="1" wrap="square" lIns="91425" tIns="91425" rIns="91425" bIns="91425" anchor="t" anchorCtr="0">
            <a:normAutofit/>
          </a:bodyPr>
          <a:lstStyle>
            <a:lvl1pPr lvl="0">
              <a:lnSpc>
                <a:spcPct val="100000"/>
              </a:lnSpc>
              <a:spcBef>
                <a:spcPct val="0"/>
              </a:spcBef>
              <a:spcAft>
                <a:spcPct val="0"/>
              </a:spcAft>
              <a:buClr>
                <a:schemeClr val="lt1"/>
              </a:buClr>
              <a:buSzPts val="1600"/>
              <a:buNone/>
              <a:defRPr sz="1600">
                <a:solidFill>
                  <a:schemeClr val="lt1"/>
                </a:solidFill>
              </a:defRPr>
            </a:lvl1pPr>
            <a:lvl2pPr lvl="1">
              <a:lnSpc>
                <a:spcPct val="100000"/>
              </a:lnSpc>
              <a:spcBef>
                <a:spcPct val="0"/>
              </a:spcBef>
              <a:spcAft>
                <a:spcPct val="0"/>
              </a:spcAft>
              <a:buClr>
                <a:schemeClr val="lt1"/>
              </a:buClr>
              <a:buSzPts val="1600"/>
              <a:buNone/>
              <a:defRPr sz="1600">
                <a:solidFill>
                  <a:schemeClr val="lt1"/>
                </a:solidFill>
              </a:defRPr>
            </a:lvl2pPr>
            <a:lvl3pPr lvl="2">
              <a:lnSpc>
                <a:spcPct val="100000"/>
              </a:lnSpc>
              <a:spcBef>
                <a:spcPct val="0"/>
              </a:spcBef>
              <a:spcAft>
                <a:spcPct val="0"/>
              </a:spcAft>
              <a:buClr>
                <a:schemeClr val="lt1"/>
              </a:buClr>
              <a:buSzPts val="1600"/>
              <a:buNone/>
              <a:defRPr sz="1600">
                <a:solidFill>
                  <a:schemeClr val="lt1"/>
                </a:solidFill>
              </a:defRPr>
            </a:lvl3pPr>
            <a:lvl4pPr lvl="3">
              <a:lnSpc>
                <a:spcPct val="100000"/>
              </a:lnSpc>
              <a:spcBef>
                <a:spcPct val="0"/>
              </a:spcBef>
              <a:spcAft>
                <a:spcPct val="0"/>
              </a:spcAft>
              <a:buClr>
                <a:schemeClr val="lt1"/>
              </a:buClr>
              <a:buSzPts val="1600"/>
              <a:buNone/>
              <a:defRPr sz="1600">
                <a:solidFill>
                  <a:schemeClr val="lt1"/>
                </a:solidFill>
              </a:defRPr>
            </a:lvl4pPr>
            <a:lvl5pPr lvl="4">
              <a:lnSpc>
                <a:spcPct val="100000"/>
              </a:lnSpc>
              <a:spcBef>
                <a:spcPct val="0"/>
              </a:spcBef>
              <a:spcAft>
                <a:spcPct val="0"/>
              </a:spcAft>
              <a:buClr>
                <a:schemeClr val="lt1"/>
              </a:buClr>
              <a:buSzPts val="1600"/>
              <a:buNone/>
              <a:defRPr sz="1600">
                <a:solidFill>
                  <a:schemeClr val="lt1"/>
                </a:solidFill>
              </a:defRPr>
            </a:lvl5pPr>
            <a:lvl6pPr lvl="5">
              <a:lnSpc>
                <a:spcPct val="100000"/>
              </a:lnSpc>
              <a:spcBef>
                <a:spcPct val="0"/>
              </a:spcBef>
              <a:spcAft>
                <a:spcPct val="0"/>
              </a:spcAft>
              <a:buClr>
                <a:schemeClr val="lt1"/>
              </a:buClr>
              <a:buSzPts val="1600"/>
              <a:buNone/>
              <a:defRPr sz="1600">
                <a:solidFill>
                  <a:schemeClr val="lt1"/>
                </a:solidFill>
              </a:defRPr>
            </a:lvl6pPr>
            <a:lvl7pPr lvl="6">
              <a:lnSpc>
                <a:spcPct val="100000"/>
              </a:lnSpc>
              <a:spcBef>
                <a:spcPct val="0"/>
              </a:spcBef>
              <a:spcAft>
                <a:spcPct val="0"/>
              </a:spcAft>
              <a:buClr>
                <a:schemeClr val="lt1"/>
              </a:buClr>
              <a:buSzPts val="1600"/>
              <a:buNone/>
              <a:defRPr sz="1600">
                <a:solidFill>
                  <a:schemeClr val="lt1"/>
                </a:solidFill>
              </a:defRPr>
            </a:lvl7pPr>
            <a:lvl8pPr lvl="7">
              <a:lnSpc>
                <a:spcPct val="100000"/>
              </a:lnSpc>
              <a:spcBef>
                <a:spcPct val="0"/>
              </a:spcBef>
              <a:spcAft>
                <a:spcPct val="0"/>
              </a:spcAft>
              <a:buClr>
                <a:schemeClr val="lt1"/>
              </a:buClr>
              <a:buSzPts val="1600"/>
              <a:buNone/>
              <a:defRPr sz="1600">
                <a:solidFill>
                  <a:schemeClr val="lt1"/>
                </a:solidFill>
              </a:defRPr>
            </a:lvl8pPr>
            <a:lvl9pPr lvl="8">
              <a:lnSpc>
                <a:spcPct val="100000"/>
              </a:lnSpc>
              <a:spcBef>
                <a:spcPct val="0"/>
              </a:spcBef>
              <a:spcAft>
                <a:spcPct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t>‹#›</a:t>
            </a:fld>
            <a:endParaRPr lang="e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30966" y="303813"/>
            <a:ext cx="1007293" cy="10141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88" name="Google Shape;88;p4"/>
          <p:cNvSpPr txBox="1">
            <a:spLocks noGrp="1"/>
          </p:cNvSpPr>
          <p:nvPr>
            <p:ph type="title"/>
          </p:nvPr>
        </p:nvSpPr>
        <p:spPr>
          <a:xfrm>
            <a:off x="1314212" y="607444"/>
            <a:ext cx="7086646"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89" name="Google Shape;89;p4"/>
          <p:cNvSpPr txBox="1">
            <a:spLocks noGrp="1"/>
          </p:cNvSpPr>
          <p:nvPr>
            <p:ph type="body" idx="1"/>
          </p:nvPr>
        </p:nvSpPr>
        <p:spPr>
          <a:xfrm>
            <a:off x="1314212" y="2019532"/>
            <a:ext cx="7086646" cy="2579254"/>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90" name="Google Shape;90;p4"/>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30966" y="303813"/>
            <a:ext cx="1007293" cy="1014116"/>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95" name="Google Shape;95;p5"/>
          <p:cNvSpPr txBox="1">
            <a:spLocks noGrp="1"/>
          </p:cNvSpPr>
          <p:nvPr>
            <p:ph type="title"/>
          </p:nvPr>
        </p:nvSpPr>
        <p:spPr>
          <a:xfrm>
            <a:off x="1314212" y="607444"/>
            <a:ext cx="7086646"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96" name="Google Shape;96;p5"/>
          <p:cNvSpPr txBox="1">
            <a:spLocks noGrp="1"/>
          </p:cNvSpPr>
          <p:nvPr>
            <p:ph type="body" idx="1"/>
          </p:nvPr>
        </p:nvSpPr>
        <p:spPr>
          <a:xfrm>
            <a:off x="1314212" y="2019532"/>
            <a:ext cx="3457896" cy="2579254"/>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97" name="Google Shape;97;p5"/>
          <p:cNvSpPr txBox="1">
            <a:spLocks noGrp="1"/>
          </p:cNvSpPr>
          <p:nvPr>
            <p:ph type="body" idx="2"/>
          </p:nvPr>
        </p:nvSpPr>
        <p:spPr>
          <a:xfrm>
            <a:off x="4942811" y="2019532"/>
            <a:ext cx="3457896" cy="2579254"/>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98" name="Google Shape;98;p5"/>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30966" y="303813"/>
            <a:ext cx="1007293" cy="1014116"/>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103" name="Google Shape;103;p6"/>
          <p:cNvSpPr txBox="1">
            <a:spLocks noGrp="1"/>
          </p:cNvSpPr>
          <p:nvPr>
            <p:ph type="title"/>
          </p:nvPr>
        </p:nvSpPr>
        <p:spPr>
          <a:xfrm>
            <a:off x="1314212" y="607444"/>
            <a:ext cx="7086646"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04" name="Google Shape;104;p6"/>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30966" y="303813"/>
            <a:ext cx="1007293" cy="10141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109" name="Google Shape;109;p7"/>
          <p:cNvSpPr txBox="1">
            <a:spLocks noGrp="1"/>
          </p:cNvSpPr>
          <p:nvPr>
            <p:ph type="title"/>
          </p:nvPr>
        </p:nvSpPr>
        <p:spPr>
          <a:xfrm>
            <a:off x="1314212" y="607445"/>
            <a:ext cx="3338450" cy="1613555"/>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10" name="Google Shape;110;p7"/>
          <p:cNvSpPr txBox="1">
            <a:spLocks noGrp="1"/>
          </p:cNvSpPr>
          <p:nvPr>
            <p:ph type="body" idx="1"/>
          </p:nvPr>
        </p:nvSpPr>
        <p:spPr>
          <a:xfrm>
            <a:off x="1314212" y="2343895"/>
            <a:ext cx="3338450" cy="2254715"/>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111" name="Google Shape;111;p7"/>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921555" y="1325"/>
            <a:ext cx="2285559" cy="2640234"/>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sp>
        <p:nvSpPr>
          <p:cNvPr id="125" name="Google Shape;125;p8"/>
          <p:cNvSpPr txBox="1">
            <a:spLocks noGrp="1"/>
          </p:cNvSpPr>
          <p:nvPr>
            <p:ph type="title"/>
          </p:nvPr>
        </p:nvSpPr>
        <p:spPr>
          <a:xfrm>
            <a:off x="830582" y="774914"/>
            <a:ext cx="5904581" cy="3626238"/>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t>‹#›</a:t>
            </a:fld>
            <a:endParaRPr lang="e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9070" y="3904113"/>
            <a:ext cx="831984" cy="837621"/>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sp>
        <p:nvSpPr>
          <p:cNvPr id="139" name="Google Shape;139;p10"/>
          <p:cNvSpPr txBox="1">
            <a:spLocks noGrp="1"/>
          </p:cNvSpPr>
          <p:nvPr>
            <p:ph type="body" idx="1"/>
          </p:nvPr>
        </p:nvSpPr>
        <p:spPr>
          <a:xfrm>
            <a:off x="1314212" y="4200293"/>
            <a:ext cx="5889764" cy="542824"/>
          </a:xfrm>
          <a:prstGeom prst="rect">
            <a:avLst/>
          </a:prstGeom>
        </p:spPr>
        <p:txBody>
          <a:bodyPr spcFirstLastPara="1" wrap="square" lIns="91425" tIns="91425" rIns="91425" bIns="91425" anchor="t" anchorCtr="0">
            <a:normAutofit/>
          </a:bodyPr>
          <a:lstStyle>
            <a:lvl1pPr marL="457200" lvl="0" indent="-228600">
              <a:lnSpc>
                <a:spcPct val="100000"/>
              </a:lnSpc>
              <a:spcBef>
                <a:spcPct val="0"/>
              </a:spcBef>
              <a:spcAft>
                <a:spcPct val="0"/>
              </a:spcAft>
              <a:buSzPts val="1300"/>
              <a:buNone/>
              <a:defRPr/>
            </a:lvl1pPr>
          </a:lstStyle>
          <a:p>
            <a:endParaRPr/>
          </a:p>
        </p:txBody>
      </p:sp>
      <p:sp>
        <p:nvSpPr>
          <p:cNvPr id="140" name="Google Shape;140;p10"/>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t>‹#›</a:t>
            </a:fld>
            <a:endParaRPr lang="e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4" y="4159929"/>
            <a:ext cx="9217061" cy="1059771"/>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sz="1400"/>
              </a:p>
            </p:txBody>
          </p:sp>
        </p:grpSp>
      </p:grpSp>
      <p:sp>
        <p:nvSpPr>
          <p:cNvPr id="268" name="Google Shape;268;p11"/>
          <p:cNvSpPr txBox="1">
            <a:spLocks noGrp="1"/>
          </p:cNvSpPr>
          <p:nvPr>
            <p:ph type="title" hasCustomPrompt="1"/>
          </p:nvPr>
        </p:nvSpPr>
        <p:spPr>
          <a:xfrm>
            <a:off x="1399716" y="784173"/>
            <a:ext cx="6417747" cy="1890904"/>
          </a:xfrm>
          <a:prstGeom prst="rect">
            <a:avLst/>
          </a:prstGeom>
        </p:spPr>
        <p:txBody>
          <a:bodyPr spcFirstLastPara="1" wrap="square" lIns="91425" tIns="91425" rIns="91425" bIns="91425" anchor="ctr" anchorCtr="0">
            <a:normAutofit/>
          </a:bodyPr>
          <a:lstStyle>
            <a:lvl1pPr lvl="0" algn="ctr">
              <a:spcBef>
                <a:spcPct val="0"/>
              </a:spcBef>
              <a:spcAft>
                <a:spcPct val="0"/>
              </a:spcAft>
              <a:buClr>
                <a:schemeClr val="lt1"/>
              </a:buClr>
              <a:buSzPts val="8000"/>
              <a:buNone/>
              <a:defRPr sz="8000">
                <a:solidFill>
                  <a:schemeClr val="lt1"/>
                </a:solidFill>
              </a:defRPr>
            </a:lvl1pPr>
            <a:lvl2pPr lvl="1" algn="ctr">
              <a:spcBef>
                <a:spcPct val="0"/>
              </a:spcBef>
              <a:spcAft>
                <a:spcPct val="0"/>
              </a:spcAft>
              <a:buClr>
                <a:schemeClr val="lt1"/>
              </a:buClr>
              <a:buSzPts val="8000"/>
              <a:buNone/>
              <a:defRPr sz="8000">
                <a:solidFill>
                  <a:schemeClr val="lt1"/>
                </a:solidFill>
              </a:defRPr>
            </a:lvl2pPr>
            <a:lvl3pPr lvl="2" algn="ctr">
              <a:spcBef>
                <a:spcPct val="0"/>
              </a:spcBef>
              <a:spcAft>
                <a:spcPct val="0"/>
              </a:spcAft>
              <a:buClr>
                <a:schemeClr val="lt1"/>
              </a:buClr>
              <a:buSzPts val="8000"/>
              <a:buNone/>
              <a:defRPr sz="8000">
                <a:solidFill>
                  <a:schemeClr val="lt1"/>
                </a:solidFill>
              </a:defRPr>
            </a:lvl3pPr>
            <a:lvl4pPr lvl="3" algn="ctr">
              <a:spcBef>
                <a:spcPct val="0"/>
              </a:spcBef>
              <a:spcAft>
                <a:spcPct val="0"/>
              </a:spcAft>
              <a:buClr>
                <a:schemeClr val="lt1"/>
              </a:buClr>
              <a:buSzPts val="8000"/>
              <a:buNone/>
              <a:defRPr sz="8000">
                <a:solidFill>
                  <a:schemeClr val="lt1"/>
                </a:solidFill>
              </a:defRPr>
            </a:lvl4pPr>
            <a:lvl5pPr lvl="4" algn="ctr">
              <a:spcBef>
                <a:spcPct val="0"/>
              </a:spcBef>
              <a:spcAft>
                <a:spcPct val="0"/>
              </a:spcAft>
              <a:buClr>
                <a:schemeClr val="lt1"/>
              </a:buClr>
              <a:buSzPts val="8000"/>
              <a:buNone/>
              <a:defRPr sz="8000">
                <a:solidFill>
                  <a:schemeClr val="lt1"/>
                </a:solidFill>
              </a:defRPr>
            </a:lvl5pPr>
            <a:lvl6pPr lvl="5" algn="ctr">
              <a:spcBef>
                <a:spcPct val="0"/>
              </a:spcBef>
              <a:spcAft>
                <a:spcPct val="0"/>
              </a:spcAft>
              <a:buClr>
                <a:schemeClr val="lt1"/>
              </a:buClr>
              <a:buSzPts val="8000"/>
              <a:buNone/>
              <a:defRPr sz="8000">
                <a:solidFill>
                  <a:schemeClr val="lt1"/>
                </a:solidFill>
              </a:defRPr>
            </a:lvl6pPr>
            <a:lvl7pPr lvl="6" algn="ctr">
              <a:spcBef>
                <a:spcPct val="0"/>
              </a:spcBef>
              <a:spcAft>
                <a:spcPct val="0"/>
              </a:spcAft>
              <a:buClr>
                <a:schemeClr val="lt1"/>
              </a:buClr>
              <a:buSzPts val="8000"/>
              <a:buNone/>
              <a:defRPr sz="8000">
                <a:solidFill>
                  <a:schemeClr val="lt1"/>
                </a:solidFill>
              </a:defRPr>
            </a:lvl7pPr>
            <a:lvl8pPr lvl="7" algn="ctr">
              <a:spcBef>
                <a:spcPct val="0"/>
              </a:spcBef>
              <a:spcAft>
                <a:spcPct val="0"/>
              </a:spcAft>
              <a:buClr>
                <a:schemeClr val="lt1"/>
              </a:buClr>
              <a:buSzPts val="8000"/>
              <a:buNone/>
              <a:defRPr sz="8000">
                <a:solidFill>
                  <a:schemeClr val="lt1"/>
                </a:solidFill>
              </a:defRPr>
            </a:lvl8pPr>
            <a:lvl9pPr lvl="8" algn="ctr">
              <a:spcBef>
                <a:spcPct val="0"/>
              </a:spcBef>
              <a:spcAft>
                <a:spcPct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99716" y="2752483"/>
            <a:ext cx="6417747" cy="1127662"/>
          </a:xfrm>
          <a:prstGeom prst="rect">
            <a:avLst/>
          </a:prstGeom>
        </p:spPr>
        <p:txBody>
          <a:bodyPr spcFirstLastPara="1" wrap="square" lIns="91425" tIns="91425" rIns="91425" bIns="91425" anchor="t" anchorCtr="0">
            <a:normAutofit/>
          </a:bodyPr>
          <a:lstStyle>
            <a:lvl1pPr marL="457200" lvl="0" indent="-311150" algn="ctr">
              <a:spcBef>
                <a:spcPct val="0"/>
              </a:spcBef>
              <a:spcAft>
                <a:spcPct val="0"/>
              </a:spcAft>
              <a:buClr>
                <a:schemeClr val="lt1"/>
              </a:buClr>
              <a:buSzPts val="1300"/>
              <a:buChar char="●"/>
              <a:defRPr>
                <a:solidFill>
                  <a:schemeClr val="lt1"/>
                </a:solidFill>
              </a:defRPr>
            </a:lvl1pPr>
            <a:lvl2pPr marL="914400" lvl="1" indent="-298450" algn="ctr">
              <a:spcBef>
                <a:spcPct val="0"/>
              </a:spcBef>
              <a:spcAft>
                <a:spcPct val="0"/>
              </a:spcAft>
              <a:buClr>
                <a:schemeClr val="lt1"/>
              </a:buClr>
              <a:buSzPts val="1100"/>
              <a:buChar char="○"/>
              <a:defRPr>
                <a:solidFill>
                  <a:schemeClr val="lt1"/>
                </a:solidFill>
              </a:defRPr>
            </a:lvl2pPr>
            <a:lvl3pPr marL="1371600" lvl="2" indent="-298450" algn="ctr">
              <a:spcBef>
                <a:spcPct val="0"/>
              </a:spcBef>
              <a:spcAft>
                <a:spcPct val="0"/>
              </a:spcAft>
              <a:buClr>
                <a:schemeClr val="lt1"/>
              </a:buClr>
              <a:buSzPts val="1100"/>
              <a:buChar char="■"/>
              <a:defRPr>
                <a:solidFill>
                  <a:schemeClr val="lt1"/>
                </a:solidFill>
              </a:defRPr>
            </a:lvl3pPr>
            <a:lvl4pPr marL="1828800" lvl="3" indent="-298450" algn="ctr">
              <a:spcBef>
                <a:spcPct val="0"/>
              </a:spcBef>
              <a:spcAft>
                <a:spcPct val="0"/>
              </a:spcAft>
              <a:buClr>
                <a:schemeClr val="lt1"/>
              </a:buClr>
              <a:buSzPts val="1100"/>
              <a:buChar char="●"/>
              <a:defRPr>
                <a:solidFill>
                  <a:schemeClr val="lt1"/>
                </a:solidFill>
              </a:defRPr>
            </a:lvl4pPr>
            <a:lvl5pPr marL="2286000" lvl="4" indent="-298450" algn="ctr">
              <a:spcBef>
                <a:spcPct val="0"/>
              </a:spcBef>
              <a:spcAft>
                <a:spcPct val="0"/>
              </a:spcAft>
              <a:buClr>
                <a:schemeClr val="lt1"/>
              </a:buClr>
              <a:buSzPts val="1100"/>
              <a:buChar char="○"/>
              <a:defRPr>
                <a:solidFill>
                  <a:schemeClr val="lt1"/>
                </a:solidFill>
              </a:defRPr>
            </a:lvl5pPr>
            <a:lvl6pPr marL="2743200" lvl="5" indent="-298450" algn="ctr">
              <a:spcBef>
                <a:spcPct val="0"/>
              </a:spcBef>
              <a:spcAft>
                <a:spcPct val="0"/>
              </a:spcAft>
              <a:buClr>
                <a:schemeClr val="lt1"/>
              </a:buClr>
              <a:buSzPts val="1100"/>
              <a:buChar char="■"/>
              <a:defRPr>
                <a:solidFill>
                  <a:schemeClr val="lt1"/>
                </a:solidFill>
              </a:defRPr>
            </a:lvl6pPr>
            <a:lvl7pPr marL="3200400" lvl="6" indent="-298450" algn="ctr">
              <a:spcBef>
                <a:spcPct val="0"/>
              </a:spcBef>
              <a:spcAft>
                <a:spcPct val="0"/>
              </a:spcAft>
              <a:buClr>
                <a:schemeClr val="lt1"/>
              </a:buClr>
              <a:buSzPts val="1100"/>
              <a:buChar char="●"/>
              <a:defRPr>
                <a:solidFill>
                  <a:schemeClr val="lt1"/>
                </a:solidFill>
              </a:defRPr>
            </a:lvl7pPr>
            <a:lvl8pPr marL="3657600" lvl="7" indent="-298450" algn="ctr">
              <a:spcBef>
                <a:spcPct val="0"/>
              </a:spcBef>
              <a:spcAft>
                <a:spcPct val="0"/>
              </a:spcAft>
              <a:buClr>
                <a:schemeClr val="lt1"/>
              </a:buClr>
              <a:buSzPts val="1100"/>
              <a:buChar char="○"/>
              <a:defRPr>
                <a:solidFill>
                  <a:schemeClr val="lt1"/>
                </a:solidFill>
              </a:defRPr>
            </a:lvl8pPr>
            <a:lvl9pPr marL="4114800" lvl="8" indent="-298450" algn="ctr">
              <a:spcBef>
                <a:spcPct val="0"/>
              </a:spcBef>
              <a:spcAft>
                <a:spcPct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518537" y="4807155"/>
            <a:ext cx="553082" cy="399432"/>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t>‹#›</a:t>
            </a:fld>
            <a:endParaRPr lang="e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4DB7CFB-EE1C-4C2A-ACCD-2F1AD1893081}" type="datetimeFigureOut">
              <a:rPr lang="en-US" smtClean="0"/>
              <a:t>6/18/2023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7941" y="3456"/>
            <a:ext cx="1243063" cy="1405047"/>
            <a:chOff x="147941" y="3456"/>
            <a:chExt cx="1243063" cy="1405047"/>
          </a:xfrm>
        </p:grpSpPr>
        <p:grpSp>
          <p:nvGrpSpPr>
            <p:cNvPr id="51" name="Google Shape;51;p3"/>
            <p:cNvGrpSpPr/>
            <p:nvPr/>
          </p:nvGrpSpPr>
          <p:grpSpPr>
            <a:xfrm>
              <a:off x="1071674" y="3456"/>
              <a:ext cx="319330" cy="698713"/>
              <a:chOff x="1071673" y="3456"/>
              <a:chExt cx="319330" cy="698713"/>
            </a:xfrm>
          </p:grpSpPr>
          <p:sp>
            <p:nvSpPr>
              <p:cNvPr id="52" name="Google Shape;52;p3"/>
              <p:cNvSpPr/>
              <p:nvPr/>
            </p:nvSpPr>
            <p:spPr>
              <a:xfrm rot="10800000">
                <a:off x="1071674" y="3470"/>
                <a:ext cx="319330" cy="6987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 name="Google Shape;53;p3"/>
              <p:cNvSpPr/>
              <p:nvPr/>
            </p:nvSpPr>
            <p:spPr>
              <a:xfrm rot="10800000">
                <a:off x="1071673" y="3456"/>
                <a:ext cx="319330" cy="345544"/>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4" name="Google Shape;54;p3"/>
            <p:cNvGrpSpPr/>
            <p:nvPr/>
          </p:nvGrpSpPr>
          <p:grpSpPr>
            <a:xfrm>
              <a:off x="609807" y="3456"/>
              <a:ext cx="319330" cy="1051880"/>
              <a:chOff x="609807" y="3456"/>
              <a:chExt cx="319330" cy="1051880"/>
            </a:xfrm>
          </p:grpSpPr>
          <p:sp>
            <p:nvSpPr>
              <p:cNvPr id="55" name="Google Shape;55;p3"/>
              <p:cNvSpPr/>
              <p:nvPr/>
            </p:nvSpPr>
            <p:spPr>
              <a:xfrm rot="10800000">
                <a:off x="609807" y="3470"/>
                <a:ext cx="319330" cy="6987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 name="Google Shape;56;p3"/>
              <p:cNvSpPr/>
              <p:nvPr/>
            </p:nvSpPr>
            <p:spPr>
              <a:xfrm rot="10800000">
                <a:off x="609807" y="3481"/>
                <a:ext cx="319330" cy="1051856"/>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 name="Google Shape;57;p3"/>
              <p:cNvSpPr/>
              <p:nvPr/>
            </p:nvSpPr>
            <p:spPr>
              <a:xfrm rot="10800000">
                <a:off x="609807" y="3456"/>
                <a:ext cx="319330" cy="345544"/>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58" name="Google Shape;58;p3"/>
            <p:cNvGrpSpPr/>
            <p:nvPr/>
          </p:nvGrpSpPr>
          <p:grpSpPr>
            <a:xfrm>
              <a:off x="147941" y="3456"/>
              <a:ext cx="319330" cy="1405047"/>
              <a:chOff x="147941" y="3456"/>
              <a:chExt cx="319330" cy="1405047"/>
            </a:xfrm>
          </p:grpSpPr>
          <p:sp>
            <p:nvSpPr>
              <p:cNvPr id="59" name="Google Shape;59;p3"/>
              <p:cNvSpPr/>
              <p:nvPr/>
            </p:nvSpPr>
            <p:spPr>
              <a:xfrm rot="10800000">
                <a:off x="147941" y="3470"/>
                <a:ext cx="319330" cy="6987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 name="Google Shape;60;p3"/>
              <p:cNvSpPr/>
              <p:nvPr/>
            </p:nvSpPr>
            <p:spPr>
              <a:xfrm rot="10800000">
                <a:off x="147941" y="3492"/>
                <a:ext cx="319330" cy="1405011"/>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 name="Google Shape;61;p3"/>
              <p:cNvSpPr/>
              <p:nvPr/>
            </p:nvSpPr>
            <p:spPr>
              <a:xfrm rot="10800000">
                <a:off x="147941" y="3481"/>
                <a:ext cx="319330" cy="1051856"/>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 name="Google Shape;62;p3"/>
              <p:cNvSpPr/>
              <p:nvPr/>
            </p:nvSpPr>
            <p:spPr>
              <a:xfrm rot="10800000">
                <a:off x="147941" y="3456"/>
                <a:ext cx="319330" cy="345544"/>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grpSp>
        <p:nvGrpSpPr>
          <p:cNvPr id="63" name="Google Shape;63;p3"/>
          <p:cNvGrpSpPr/>
          <p:nvPr/>
        </p:nvGrpSpPr>
        <p:grpSpPr>
          <a:xfrm>
            <a:off x="6829190" y="2947031"/>
            <a:ext cx="2203607" cy="2272678"/>
            <a:chOff x="6829189" y="2947031"/>
            <a:chExt cx="2203607" cy="2272678"/>
          </a:xfrm>
        </p:grpSpPr>
        <p:grpSp>
          <p:nvGrpSpPr>
            <p:cNvPr id="64" name="Google Shape;64;p3"/>
            <p:cNvGrpSpPr/>
            <p:nvPr/>
          </p:nvGrpSpPr>
          <p:grpSpPr>
            <a:xfrm>
              <a:off x="6829189" y="4316726"/>
              <a:ext cx="412772" cy="902982"/>
              <a:chOff x="6829190" y="4316726"/>
              <a:chExt cx="412772" cy="902982"/>
            </a:xfrm>
          </p:grpSpPr>
          <p:sp>
            <p:nvSpPr>
              <p:cNvPr id="65" name="Google Shape;65;p3"/>
              <p:cNvSpPr/>
              <p:nvPr/>
            </p:nvSpPr>
            <p:spPr>
              <a:xfrm>
                <a:off x="6829192" y="4316726"/>
                <a:ext cx="412770" cy="902982"/>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 name="Google Shape;66;p3"/>
              <p:cNvSpPr/>
              <p:nvPr/>
            </p:nvSpPr>
            <p:spPr>
              <a:xfrm>
                <a:off x="6829191" y="4773088"/>
                <a:ext cx="412770" cy="44662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67" name="Google Shape;67;p3"/>
            <p:cNvGrpSpPr/>
            <p:nvPr/>
          </p:nvGrpSpPr>
          <p:grpSpPr>
            <a:xfrm>
              <a:off x="7426134" y="3860364"/>
              <a:ext cx="412772" cy="1359345"/>
              <a:chOff x="7426134" y="3860365"/>
              <a:chExt cx="412772" cy="1359345"/>
            </a:xfrm>
          </p:grpSpPr>
          <p:sp>
            <p:nvSpPr>
              <p:cNvPr id="68" name="Google Shape;68;p3"/>
              <p:cNvSpPr/>
              <p:nvPr/>
            </p:nvSpPr>
            <p:spPr>
              <a:xfrm>
                <a:off x="7426136" y="4316726"/>
                <a:ext cx="412770" cy="902982"/>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9" name="Google Shape;69;p3"/>
              <p:cNvSpPr/>
              <p:nvPr/>
            </p:nvSpPr>
            <p:spPr>
              <a:xfrm>
                <a:off x="7426134" y="3860365"/>
                <a:ext cx="412770" cy="1359345"/>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 name="Google Shape;70;p3"/>
              <p:cNvSpPr/>
              <p:nvPr/>
            </p:nvSpPr>
            <p:spPr>
              <a:xfrm>
                <a:off x="7426134" y="4773089"/>
                <a:ext cx="412770" cy="44662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1" name="Google Shape;71;p3"/>
            <p:cNvGrpSpPr/>
            <p:nvPr/>
          </p:nvGrpSpPr>
          <p:grpSpPr>
            <a:xfrm>
              <a:off x="8023078" y="3403697"/>
              <a:ext cx="412772" cy="1816011"/>
              <a:chOff x="8023079" y="3403698"/>
              <a:chExt cx="412772" cy="1816011"/>
            </a:xfrm>
          </p:grpSpPr>
          <p:sp>
            <p:nvSpPr>
              <p:cNvPr id="72" name="Google Shape;72;p3"/>
              <p:cNvSpPr/>
              <p:nvPr/>
            </p:nvSpPr>
            <p:spPr>
              <a:xfrm>
                <a:off x="8023081" y="4316726"/>
                <a:ext cx="412770" cy="902982"/>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 name="Google Shape;73;p3"/>
              <p:cNvSpPr/>
              <p:nvPr/>
            </p:nvSpPr>
            <p:spPr>
              <a:xfrm>
                <a:off x="8023079" y="3403698"/>
                <a:ext cx="412770" cy="1816011"/>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 name="Google Shape;74;p3"/>
              <p:cNvSpPr/>
              <p:nvPr/>
            </p:nvSpPr>
            <p:spPr>
              <a:xfrm>
                <a:off x="8023079" y="3860364"/>
                <a:ext cx="412770" cy="1359345"/>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5" name="Google Shape;75;p3"/>
              <p:cNvSpPr/>
              <p:nvPr/>
            </p:nvSpPr>
            <p:spPr>
              <a:xfrm>
                <a:off x="8023080" y="4773089"/>
                <a:ext cx="412770" cy="44662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6" name="Google Shape;76;p3"/>
            <p:cNvGrpSpPr/>
            <p:nvPr/>
          </p:nvGrpSpPr>
          <p:grpSpPr>
            <a:xfrm>
              <a:off x="8620026" y="2947031"/>
              <a:ext cx="412770" cy="2272679"/>
              <a:chOff x="8620026" y="2947030"/>
              <a:chExt cx="412770" cy="2272679"/>
            </a:xfrm>
          </p:grpSpPr>
          <p:sp>
            <p:nvSpPr>
              <p:cNvPr id="77" name="Google Shape;77;p3"/>
              <p:cNvSpPr/>
              <p:nvPr/>
            </p:nvSpPr>
            <p:spPr>
              <a:xfrm>
                <a:off x="8620026" y="4316726"/>
                <a:ext cx="412770" cy="902982"/>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8" name="Google Shape;78;p3"/>
              <p:cNvSpPr/>
              <p:nvPr/>
            </p:nvSpPr>
            <p:spPr>
              <a:xfrm>
                <a:off x="8620026" y="3403697"/>
                <a:ext cx="412770" cy="1816011"/>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9" name="Google Shape;79;p3"/>
              <p:cNvSpPr/>
              <p:nvPr/>
            </p:nvSpPr>
            <p:spPr>
              <a:xfrm>
                <a:off x="8620026" y="3860364"/>
                <a:ext cx="412770" cy="1359345"/>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0" name="Google Shape;80;p3"/>
              <p:cNvSpPr/>
              <p:nvPr/>
            </p:nvSpPr>
            <p:spPr>
              <a:xfrm>
                <a:off x="8620026" y="2947030"/>
                <a:ext cx="412770" cy="2272678"/>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1" name="Google Shape;81;p3"/>
              <p:cNvSpPr/>
              <p:nvPr/>
            </p:nvSpPr>
            <p:spPr>
              <a:xfrm>
                <a:off x="8620026" y="4773088"/>
                <a:ext cx="412770" cy="44662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82" name="Google Shape;82;p3"/>
          <p:cNvSpPr txBox="1">
            <a:spLocks noGrp="1"/>
          </p:cNvSpPr>
          <p:nvPr>
            <p:ph type="title"/>
          </p:nvPr>
        </p:nvSpPr>
        <p:spPr>
          <a:xfrm>
            <a:off x="830581" y="1637734"/>
            <a:ext cx="5904581" cy="1900647"/>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29">
                <a:solidFill>
                  <a:schemeClr val="lt1"/>
                </a:solidFill>
              </a:defRPr>
            </a:lvl1pPr>
            <a:lvl2pPr lvl="1">
              <a:spcBef>
                <a:spcPct val="0"/>
              </a:spcBef>
              <a:spcAft>
                <a:spcPct val="0"/>
              </a:spcAft>
              <a:buClr>
                <a:schemeClr val="lt1"/>
              </a:buClr>
              <a:buSzPts val="3600"/>
              <a:buNone/>
              <a:defRPr sz="3629">
                <a:solidFill>
                  <a:schemeClr val="lt1"/>
                </a:solidFill>
              </a:defRPr>
            </a:lvl2pPr>
            <a:lvl3pPr lvl="2">
              <a:spcBef>
                <a:spcPct val="0"/>
              </a:spcBef>
              <a:spcAft>
                <a:spcPct val="0"/>
              </a:spcAft>
              <a:buClr>
                <a:schemeClr val="lt1"/>
              </a:buClr>
              <a:buSzPts val="3600"/>
              <a:buNone/>
              <a:defRPr sz="3629">
                <a:solidFill>
                  <a:schemeClr val="lt1"/>
                </a:solidFill>
              </a:defRPr>
            </a:lvl3pPr>
            <a:lvl4pPr lvl="3">
              <a:spcBef>
                <a:spcPct val="0"/>
              </a:spcBef>
              <a:spcAft>
                <a:spcPct val="0"/>
              </a:spcAft>
              <a:buClr>
                <a:schemeClr val="lt1"/>
              </a:buClr>
              <a:buSzPts val="3600"/>
              <a:buNone/>
              <a:defRPr sz="3629">
                <a:solidFill>
                  <a:schemeClr val="lt1"/>
                </a:solidFill>
              </a:defRPr>
            </a:lvl4pPr>
            <a:lvl5pPr lvl="4">
              <a:spcBef>
                <a:spcPct val="0"/>
              </a:spcBef>
              <a:spcAft>
                <a:spcPct val="0"/>
              </a:spcAft>
              <a:buClr>
                <a:schemeClr val="lt1"/>
              </a:buClr>
              <a:buSzPts val="3600"/>
              <a:buNone/>
              <a:defRPr sz="3629">
                <a:solidFill>
                  <a:schemeClr val="lt1"/>
                </a:solidFill>
              </a:defRPr>
            </a:lvl5pPr>
            <a:lvl6pPr lvl="5">
              <a:spcBef>
                <a:spcPct val="0"/>
              </a:spcBef>
              <a:spcAft>
                <a:spcPct val="0"/>
              </a:spcAft>
              <a:buClr>
                <a:schemeClr val="lt1"/>
              </a:buClr>
              <a:buSzPts val="3600"/>
              <a:buNone/>
              <a:defRPr sz="3629">
                <a:solidFill>
                  <a:schemeClr val="lt1"/>
                </a:solidFill>
              </a:defRPr>
            </a:lvl6pPr>
            <a:lvl7pPr lvl="6">
              <a:spcBef>
                <a:spcPct val="0"/>
              </a:spcBef>
              <a:spcAft>
                <a:spcPct val="0"/>
              </a:spcAft>
              <a:buClr>
                <a:schemeClr val="lt1"/>
              </a:buClr>
              <a:buSzPts val="3600"/>
              <a:buNone/>
              <a:defRPr sz="3629">
                <a:solidFill>
                  <a:schemeClr val="lt1"/>
                </a:solidFill>
              </a:defRPr>
            </a:lvl7pPr>
            <a:lvl8pPr lvl="7">
              <a:spcBef>
                <a:spcPct val="0"/>
              </a:spcBef>
              <a:spcAft>
                <a:spcPct val="0"/>
              </a:spcAft>
              <a:buClr>
                <a:schemeClr val="lt1"/>
              </a:buClr>
              <a:buSzPts val="3600"/>
              <a:buNone/>
              <a:defRPr sz="3629">
                <a:solidFill>
                  <a:schemeClr val="lt1"/>
                </a:solidFill>
              </a:defRPr>
            </a:lvl8pPr>
            <a:lvl9pPr lvl="8">
              <a:spcBef>
                <a:spcPct val="0"/>
              </a:spcBef>
              <a:spcAft>
                <a:spcPct val="0"/>
              </a:spcAft>
              <a:buClr>
                <a:schemeClr val="lt1"/>
              </a:buClr>
              <a:buSzPts val="3600"/>
              <a:buNone/>
              <a:defRPr sz="3629">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7553" y="307223"/>
            <a:ext cx="1014117" cy="1007293"/>
            <a:chOff x="349972" y="188216"/>
            <a:chExt cx="1132838" cy="1125215"/>
          </a:xfrm>
        </p:grpSpPr>
        <p:sp>
          <p:nvSpPr>
            <p:cNvPr id="86" name="Google Shape;86;p4"/>
            <p:cNvSpPr/>
            <p:nvPr/>
          </p:nvSpPr>
          <p:spPr>
            <a:xfrm rot="16200000">
              <a:off x="581949" y="414096"/>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7" name="Google Shape;87;p4"/>
            <p:cNvSpPr/>
            <p:nvPr/>
          </p:nvSpPr>
          <p:spPr>
            <a:xfrm rot="16200000">
              <a:off x="353783" y="184404"/>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88" name="Google Shape;88;p4"/>
          <p:cNvSpPr txBox="1">
            <a:spLocks noGrp="1"/>
          </p:cNvSpPr>
          <p:nvPr>
            <p:ph type="title"/>
          </p:nvPr>
        </p:nvSpPr>
        <p:spPr>
          <a:xfrm>
            <a:off x="1314212" y="607443"/>
            <a:ext cx="7086647"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89" name="Google Shape;89;p4"/>
          <p:cNvSpPr txBox="1">
            <a:spLocks noGrp="1"/>
          </p:cNvSpPr>
          <p:nvPr>
            <p:ph type="body" idx="1"/>
          </p:nvPr>
        </p:nvSpPr>
        <p:spPr>
          <a:xfrm>
            <a:off x="1314212" y="2019533"/>
            <a:ext cx="7086647" cy="2579254"/>
          </a:xfrm>
          <a:prstGeom prst="rect">
            <a:avLst/>
          </a:prstGeom>
        </p:spPr>
        <p:txBody>
          <a:bodyPr spcFirstLastPara="1" wrap="square" lIns="91425" tIns="91425" rIns="91425" bIns="91425" anchor="t" anchorCtr="0">
            <a:normAutofit/>
          </a:bodyPr>
          <a:lstStyle>
            <a:lvl1pPr marL="460851" lvl="0" indent="-313635">
              <a:spcBef>
                <a:spcPct val="0"/>
              </a:spcBef>
              <a:spcAft>
                <a:spcPct val="0"/>
              </a:spcAft>
              <a:buSzPts val="1300"/>
              <a:buChar char="●"/>
              <a:defRPr/>
            </a:lvl1pPr>
            <a:lvl2pPr marL="921702" lvl="1" indent="-300833">
              <a:spcBef>
                <a:spcPct val="0"/>
              </a:spcBef>
              <a:spcAft>
                <a:spcPct val="0"/>
              </a:spcAft>
              <a:buSzPts val="1100"/>
              <a:buChar char="○"/>
              <a:defRPr/>
            </a:lvl2pPr>
            <a:lvl3pPr marL="1382554" lvl="2" indent="-300833">
              <a:spcBef>
                <a:spcPct val="0"/>
              </a:spcBef>
              <a:spcAft>
                <a:spcPct val="0"/>
              </a:spcAft>
              <a:buSzPts val="1100"/>
              <a:buChar char="■"/>
              <a:defRPr/>
            </a:lvl3pPr>
            <a:lvl4pPr marL="1843405" lvl="3" indent="-300833">
              <a:spcBef>
                <a:spcPct val="0"/>
              </a:spcBef>
              <a:spcAft>
                <a:spcPct val="0"/>
              </a:spcAft>
              <a:buSzPts val="1100"/>
              <a:buChar char="●"/>
              <a:defRPr/>
            </a:lvl4pPr>
            <a:lvl5pPr marL="2304256" lvl="4" indent="-300833">
              <a:spcBef>
                <a:spcPct val="0"/>
              </a:spcBef>
              <a:spcAft>
                <a:spcPct val="0"/>
              </a:spcAft>
              <a:buSzPts val="1100"/>
              <a:buChar char="○"/>
              <a:defRPr/>
            </a:lvl5pPr>
            <a:lvl6pPr marL="2765107" lvl="5" indent="-300833">
              <a:spcBef>
                <a:spcPct val="0"/>
              </a:spcBef>
              <a:spcAft>
                <a:spcPct val="0"/>
              </a:spcAft>
              <a:buSzPts val="1100"/>
              <a:buChar char="■"/>
              <a:defRPr/>
            </a:lvl6pPr>
            <a:lvl7pPr marL="3225959" lvl="6" indent="-300833">
              <a:spcBef>
                <a:spcPct val="0"/>
              </a:spcBef>
              <a:spcAft>
                <a:spcPct val="0"/>
              </a:spcAft>
              <a:buSzPts val="1100"/>
              <a:buChar char="●"/>
              <a:defRPr/>
            </a:lvl7pPr>
            <a:lvl8pPr marL="3686810" lvl="7" indent="-300833">
              <a:spcBef>
                <a:spcPct val="0"/>
              </a:spcBef>
              <a:spcAft>
                <a:spcPct val="0"/>
              </a:spcAft>
              <a:buSzPts val="1100"/>
              <a:buChar char="○"/>
              <a:defRPr/>
            </a:lvl8pPr>
            <a:lvl9pPr marL="4147661" lvl="8" indent="-300833">
              <a:spcBef>
                <a:spcPct val="0"/>
              </a:spcBef>
              <a:spcAft>
                <a:spcPct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7553" y="307223"/>
            <a:ext cx="1014117" cy="1007293"/>
            <a:chOff x="349972" y="188216"/>
            <a:chExt cx="1132838" cy="1125215"/>
          </a:xfrm>
        </p:grpSpPr>
        <p:sp>
          <p:nvSpPr>
            <p:cNvPr id="93" name="Google Shape;93;p5"/>
            <p:cNvSpPr/>
            <p:nvPr/>
          </p:nvSpPr>
          <p:spPr>
            <a:xfrm rot="16200000">
              <a:off x="581949" y="414096"/>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4" name="Google Shape;94;p5"/>
            <p:cNvSpPr/>
            <p:nvPr/>
          </p:nvSpPr>
          <p:spPr>
            <a:xfrm rot="16200000">
              <a:off x="353783" y="184404"/>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95" name="Google Shape;95;p5"/>
          <p:cNvSpPr txBox="1">
            <a:spLocks noGrp="1"/>
          </p:cNvSpPr>
          <p:nvPr>
            <p:ph type="title"/>
          </p:nvPr>
        </p:nvSpPr>
        <p:spPr>
          <a:xfrm>
            <a:off x="1314212" y="607443"/>
            <a:ext cx="7086647"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96" name="Google Shape;96;p5"/>
          <p:cNvSpPr txBox="1">
            <a:spLocks noGrp="1"/>
          </p:cNvSpPr>
          <p:nvPr>
            <p:ph type="body" idx="1"/>
          </p:nvPr>
        </p:nvSpPr>
        <p:spPr>
          <a:xfrm>
            <a:off x="1314212" y="2019533"/>
            <a:ext cx="3457896" cy="2579254"/>
          </a:xfrm>
          <a:prstGeom prst="rect">
            <a:avLst/>
          </a:prstGeom>
        </p:spPr>
        <p:txBody>
          <a:bodyPr spcFirstLastPara="1" wrap="square" lIns="91425" tIns="91425" rIns="91425" bIns="91425" anchor="t" anchorCtr="0">
            <a:normAutofit/>
          </a:bodyPr>
          <a:lstStyle>
            <a:lvl1pPr marL="460851" lvl="0" indent="-313635">
              <a:spcBef>
                <a:spcPct val="0"/>
              </a:spcBef>
              <a:spcAft>
                <a:spcPct val="0"/>
              </a:spcAft>
              <a:buSzPts val="1300"/>
              <a:buChar char="●"/>
              <a:defRPr/>
            </a:lvl1pPr>
            <a:lvl2pPr marL="921702" lvl="1" indent="-300833">
              <a:spcBef>
                <a:spcPct val="0"/>
              </a:spcBef>
              <a:spcAft>
                <a:spcPct val="0"/>
              </a:spcAft>
              <a:buSzPts val="1100"/>
              <a:buChar char="○"/>
              <a:defRPr/>
            </a:lvl2pPr>
            <a:lvl3pPr marL="1382554" lvl="2" indent="-300833">
              <a:spcBef>
                <a:spcPct val="0"/>
              </a:spcBef>
              <a:spcAft>
                <a:spcPct val="0"/>
              </a:spcAft>
              <a:buSzPts val="1100"/>
              <a:buChar char="■"/>
              <a:defRPr/>
            </a:lvl3pPr>
            <a:lvl4pPr marL="1843405" lvl="3" indent="-300833">
              <a:spcBef>
                <a:spcPct val="0"/>
              </a:spcBef>
              <a:spcAft>
                <a:spcPct val="0"/>
              </a:spcAft>
              <a:buSzPts val="1100"/>
              <a:buChar char="●"/>
              <a:defRPr/>
            </a:lvl4pPr>
            <a:lvl5pPr marL="2304256" lvl="4" indent="-300833">
              <a:spcBef>
                <a:spcPct val="0"/>
              </a:spcBef>
              <a:spcAft>
                <a:spcPct val="0"/>
              </a:spcAft>
              <a:buSzPts val="1100"/>
              <a:buChar char="○"/>
              <a:defRPr/>
            </a:lvl5pPr>
            <a:lvl6pPr marL="2765107" lvl="5" indent="-300833">
              <a:spcBef>
                <a:spcPct val="0"/>
              </a:spcBef>
              <a:spcAft>
                <a:spcPct val="0"/>
              </a:spcAft>
              <a:buSzPts val="1100"/>
              <a:buChar char="■"/>
              <a:defRPr/>
            </a:lvl6pPr>
            <a:lvl7pPr marL="3225959" lvl="6" indent="-300833">
              <a:spcBef>
                <a:spcPct val="0"/>
              </a:spcBef>
              <a:spcAft>
                <a:spcPct val="0"/>
              </a:spcAft>
              <a:buSzPts val="1100"/>
              <a:buChar char="●"/>
              <a:defRPr/>
            </a:lvl7pPr>
            <a:lvl8pPr marL="3686810" lvl="7" indent="-300833">
              <a:spcBef>
                <a:spcPct val="0"/>
              </a:spcBef>
              <a:spcAft>
                <a:spcPct val="0"/>
              </a:spcAft>
              <a:buSzPts val="1100"/>
              <a:buChar char="○"/>
              <a:defRPr/>
            </a:lvl8pPr>
            <a:lvl9pPr marL="4147661" lvl="8" indent="-300833">
              <a:spcBef>
                <a:spcPct val="0"/>
              </a:spcBef>
              <a:spcAft>
                <a:spcPct val="0"/>
              </a:spcAft>
              <a:buSzPts val="1100"/>
              <a:buChar char="■"/>
              <a:defRPr/>
            </a:lvl9pPr>
          </a:lstStyle>
          <a:p>
            <a:endParaRPr/>
          </a:p>
        </p:txBody>
      </p:sp>
      <p:sp>
        <p:nvSpPr>
          <p:cNvPr id="97" name="Google Shape;97;p5"/>
          <p:cNvSpPr txBox="1">
            <a:spLocks noGrp="1"/>
          </p:cNvSpPr>
          <p:nvPr>
            <p:ph type="body" idx="2"/>
          </p:nvPr>
        </p:nvSpPr>
        <p:spPr>
          <a:xfrm>
            <a:off x="4942811" y="2019533"/>
            <a:ext cx="3457896" cy="2579254"/>
          </a:xfrm>
          <a:prstGeom prst="rect">
            <a:avLst/>
          </a:prstGeom>
        </p:spPr>
        <p:txBody>
          <a:bodyPr spcFirstLastPara="1" wrap="square" lIns="91425" tIns="91425" rIns="91425" bIns="91425" anchor="t" anchorCtr="0">
            <a:normAutofit/>
          </a:bodyPr>
          <a:lstStyle>
            <a:lvl1pPr marL="460851" lvl="0" indent="-313635">
              <a:spcBef>
                <a:spcPct val="0"/>
              </a:spcBef>
              <a:spcAft>
                <a:spcPct val="0"/>
              </a:spcAft>
              <a:buSzPts val="1300"/>
              <a:buChar char="●"/>
              <a:defRPr/>
            </a:lvl1pPr>
            <a:lvl2pPr marL="921702" lvl="1" indent="-300833">
              <a:spcBef>
                <a:spcPct val="0"/>
              </a:spcBef>
              <a:spcAft>
                <a:spcPct val="0"/>
              </a:spcAft>
              <a:buSzPts val="1100"/>
              <a:buChar char="○"/>
              <a:defRPr/>
            </a:lvl2pPr>
            <a:lvl3pPr marL="1382554" lvl="2" indent="-300833">
              <a:spcBef>
                <a:spcPct val="0"/>
              </a:spcBef>
              <a:spcAft>
                <a:spcPct val="0"/>
              </a:spcAft>
              <a:buSzPts val="1100"/>
              <a:buChar char="■"/>
              <a:defRPr/>
            </a:lvl3pPr>
            <a:lvl4pPr marL="1843405" lvl="3" indent="-300833">
              <a:spcBef>
                <a:spcPct val="0"/>
              </a:spcBef>
              <a:spcAft>
                <a:spcPct val="0"/>
              </a:spcAft>
              <a:buSzPts val="1100"/>
              <a:buChar char="●"/>
              <a:defRPr/>
            </a:lvl4pPr>
            <a:lvl5pPr marL="2304256" lvl="4" indent="-300833">
              <a:spcBef>
                <a:spcPct val="0"/>
              </a:spcBef>
              <a:spcAft>
                <a:spcPct val="0"/>
              </a:spcAft>
              <a:buSzPts val="1100"/>
              <a:buChar char="○"/>
              <a:defRPr/>
            </a:lvl5pPr>
            <a:lvl6pPr marL="2765107" lvl="5" indent="-300833">
              <a:spcBef>
                <a:spcPct val="0"/>
              </a:spcBef>
              <a:spcAft>
                <a:spcPct val="0"/>
              </a:spcAft>
              <a:buSzPts val="1100"/>
              <a:buChar char="■"/>
              <a:defRPr/>
            </a:lvl6pPr>
            <a:lvl7pPr marL="3225959" lvl="6" indent="-300833">
              <a:spcBef>
                <a:spcPct val="0"/>
              </a:spcBef>
              <a:spcAft>
                <a:spcPct val="0"/>
              </a:spcAft>
              <a:buSzPts val="1100"/>
              <a:buChar char="●"/>
              <a:defRPr/>
            </a:lvl7pPr>
            <a:lvl8pPr marL="3686810" lvl="7" indent="-300833">
              <a:spcBef>
                <a:spcPct val="0"/>
              </a:spcBef>
              <a:spcAft>
                <a:spcPct val="0"/>
              </a:spcAft>
              <a:buSzPts val="1100"/>
              <a:buChar char="○"/>
              <a:defRPr/>
            </a:lvl8pPr>
            <a:lvl9pPr marL="4147661" lvl="8" indent="-300833">
              <a:spcBef>
                <a:spcPct val="0"/>
              </a:spcBef>
              <a:spcAft>
                <a:spcPct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7553" y="307223"/>
            <a:ext cx="1014117" cy="1007293"/>
            <a:chOff x="349972" y="188216"/>
            <a:chExt cx="1132838" cy="1125215"/>
          </a:xfrm>
        </p:grpSpPr>
        <p:sp>
          <p:nvSpPr>
            <p:cNvPr id="101" name="Google Shape;101;p6"/>
            <p:cNvSpPr/>
            <p:nvPr/>
          </p:nvSpPr>
          <p:spPr>
            <a:xfrm rot="16200000">
              <a:off x="581949" y="414096"/>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2" name="Google Shape;102;p6"/>
            <p:cNvSpPr/>
            <p:nvPr/>
          </p:nvSpPr>
          <p:spPr>
            <a:xfrm rot="16200000">
              <a:off x="353783" y="184404"/>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3" name="Google Shape;103;p6"/>
          <p:cNvSpPr txBox="1">
            <a:spLocks noGrp="1"/>
          </p:cNvSpPr>
          <p:nvPr>
            <p:ph type="title"/>
          </p:nvPr>
        </p:nvSpPr>
        <p:spPr>
          <a:xfrm>
            <a:off x="1314212" y="607443"/>
            <a:ext cx="7086647" cy="1014104"/>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7553" y="307223"/>
            <a:ext cx="1014117" cy="1007293"/>
            <a:chOff x="349972" y="188216"/>
            <a:chExt cx="1132838" cy="1125215"/>
          </a:xfrm>
        </p:grpSpPr>
        <p:sp>
          <p:nvSpPr>
            <p:cNvPr id="107" name="Google Shape;107;p7"/>
            <p:cNvSpPr/>
            <p:nvPr/>
          </p:nvSpPr>
          <p:spPr>
            <a:xfrm rot="16200000">
              <a:off x="581949" y="414096"/>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8" name="Google Shape;108;p7"/>
            <p:cNvSpPr/>
            <p:nvPr/>
          </p:nvSpPr>
          <p:spPr>
            <a:xfrm rot="16200000">
              <a:off x="353783" y="184404"/>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09" name="Google Shape;109;p7"/>
          <p:cNvSpPr txBox="1">
            <a:spLocks noGrp="1"/>
          </p:cNvSpPr>
          <p:nvPr>
            <p:ph type="title"/>
          </p:nvPr>
        </p:nvSpPr>
        <p:spPr>
          <a:xfrm>
            <a:off x="1314212" y="607443"/>
            <a:ext cx="3338450" cy="1613556"/>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10" name="Google Shape;110;p7"/>
          <p:cNvSpPr txBox="1">
            <a:spLocks noGrp="1"/>
          </p:cNvSpPr>
          <p:nvPr>
            <p:ph type="body" idx="1"/>
          </p:nvPr>
        </p:nvSpPr>
        <p:spPr>
          <a:xfrm>
            <a:off x="1314212" y="2343892"/>
            <a:ext cx="3338450" cy="2254716"/>
          </a:xfrm>
          <a:prstGeom prst="rect">
            <a:avLst/>
          </a:prstGeom>
        </p:spPr>
        <p:txBody>
          <a:bodyPr spcFirstLastPara="1" wrap="square" lIns="91425" tIns="91425" rIns="91425" bIns="91425" anchor="t" anchorCtr="0">
            <a:normAutofit/>
          </a:bodyPr>
          <a:lstStyle>
            <a:lvl1pPr marL="460851" lvl="0" indent="-313635">
              <a:spcBef>
                <a:spcPct val="0"/>
              </a:spcBef>
              <a:spcAft>
                <a:spcPct val="0"/>
              </a:spcAft>
              <a:buSzPts val="1300"/>
              <a:buChar char="●"/>
              <a:defRPr/>
            </a:lvl1pPr>
            <a:lvl2pPr marL="921702" lvl="1" indent="-300833">
              <a:spcBef>
                <a:spcPct val="0"/>
              </a:spcBef>
              <a:spcAft>
                <a:spcPct val="0"/>
              </a:spcAft>
              <a:buSzPts val="1100"/>
              <a:buChar char="○"/>
              <a:defRPr/>
            </a:lvl2pPr>
            <a:lvl3pPr marL="1382554" lvl="2" indent="-300833">
              <a:spcBef>
                <a:spcPct val="0"/>
              </a:spcBef>
              <a:spcAft>
                <a:spcPct val="0"/>
              </a:spcAft>
              <a:buSzPts val="1100"/>
              <a:buChar char="■"/>
              <a:defRPr/>
            </a:lvl3pPr>
            <a:lvl4pPr marL="1843405" lvl="3" indent="-300833">
              <a:spcBef>
                <a:spcPct val="0"/>
              </a:spcBef>
              <a:spcAft>
                <a:spcPct val="0"/>
              </a:spcAft>
              <a:buSzPts val="1100"/>
              <a:buChar char="●"/>
              <a:defRPr/>
            </a:lvl4pPr>
            <a:lvl5pPr marL="2304256" lvl="4" indent="-300833">
              <a:spcBef>
                <a:spcPct val="0"/>
              </a:spcBef>
              <a:spcAft>
                <a:spcPct val="0"/>
              </a:spcAft>
              <a:buSzPts val="1100"/>
              <a:buChar char="○"/>
              <a:defRPr/>
            </a:lvl5pPr>
            <a:lvl6pPr marL="2765107" lvl="5" indent="-300833">
              <a:spcBef>
                <a:spcPct val="0"/>
              </a:spcBef>
              <a:spcAft>
                <a:spcPct val="0"/>
              </a:spcAft>
              <a:buSzPts val="1100"/>
              <a:buChar char="■"/>
              <a:defRPr/>
            </a:lvl6pPr>
            <a:lvl7pPr marL="3225959" lvl="6" indent="-300833">
              <a:spcBef>
                <a:spcPct val="0"/>
              </a:spcBef>
              <a:spcAft>
                <a:spcPct val="0"/>
              </a:spcAft>
              <a:buSzPts val="1100"/>
              <a:buChar char="●"/>
              <a:defRPr/>
            </a:lvl7pPr>
            <a:lvl8pPr marL="3686810" lvl="7" indent="-300833">
              <a:spcBef>
                <a:spcPct val="0"/>
              </a:spcBef>
              <a:spcAft>
                <a:spcPct val="0"/>
              </a:spcAft>
              <a:buSzPts val="1100"/>
              <a:buChar char="○"/>
              <a:defRPr/>
            </a:lvl8pPr>
            <a:lvl9pPr marL="4147661" lvl="8" indent="-300833">
              <a:spcBef>
                <a:spcPct val="0"/>
              </a:spcBef>
              <a:spcAft>
                <a:spcPct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7000021" y="199619"/>
            <a:ext cx="2037086" cy="2327453"/>
            <a:chOff x="6923821" y="199619"/>
            <a:chExt cx="2037086" cy="2327453"/>
          </a:xfrm>
        </p:grpSpPr>
        <p:grpSp>
          <p:nvGrpSpPr>
            <p:cNvPr id="114" name="Google Shape;114;p8"/>
            <p:cNvGrpSpPr/>
            <p:nvPr/>
          </p:nvGrpSpPr>
          <p:grpSpPr>
            <a:xfrm>
              <a:off x="7409196" y="287908"/>
              <a:ext cx="1437032" cy="1446521"/>
              <a:chOff x="7409196" y="287908"/>
              <a:chExt cx="1437032" cy="1446521"/>
            </a:xfrm>
          </p:grpSpPr>
          <p:sp>
            <p:nvSpPr>
              <p:cNvPr id="115" name="Google Shape;115;p8"/>
              <p:cNvSpPr/>
              <p:nvPr/>
            </p:nvSpPr>
            <p:spPr>
              <a:xfrm rot="12951449">
                <a:off x="7655571" y="535539"/>
                <a:ext cx="944711" cy="951111"/>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6" name="Google Shape;116;p8"/>
              <p:cNvSpPr/>
              <p:nvPr/>
            </p:nvSpPr>
            <p:spPr>
              <a:xfrm rot="12951449">
                <a:off x="7655572" y="535539"/>
                <a:ext cx="944711" cy="951111"/>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 name="Google Shape;117;p8"/>
              <p:cNvSpPr/>
              <p:nvPr/>
            </p:nvSpPr>
            <p:spPr>
              <a:xfrm rot="12950846">
                <a:off x="7409196" y="287908"/>
                <a:ext cx="1437032" cy="1446521"/>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18" name="Google Shape;118;p8"/>
            <p:cNvGrpSpPr/>
            <p:nvPr/>
          </p:nvGrpSpPr>
          <p:grpSpPr>
            <a:xfrm>
              <a:off x="8386993" y="1949270"/>
              <a:ext cx="573914" cy="577802"/>
              <a:chOff x="8386993" y="1949270"/>
              <a:chExt cx="573914" cy="577802"/>
            </a:xfrm>
          </p:grpSpPr>
          <p:sp>
            <p:nvSpPr>
              <p:cNvPr id="119" name="Google Shape;119;p8"/>
              <p:cNvSpPr/>
              <p:nvPr/>
            </p:nvSpPr>
            <p:spPr>
              <a:xfrm rot="2152054">
                <a:off x="8386993" y="1949270"/>
                <a:ext cx="573914" cy="577802"/>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0" name="Google Shape;120;p8"/>
              <p:cNvSpPr/>
              <p:nvPr/>
            </p:nvSpPr>
            <p:spPr>
              <a:xfrm rot="2150259">
                <a:off x="8475976" y="2038367"/>
                <a:ext cx="396143" cy="398826"/>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1" name="Google Shape;121;p8"/>
              <p:cNvSpPr/>
              <p:nvPr/>
            </p:nvSpPr>
            <p:spPr>
              <a:xfrm rot="2150259">
                <a:off x="8475976" y="2038367"/>
                <a:ext cx="396143" cy="398826"/>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122" name="Google Shape;122;p8"/>
            <p:cNvGrpSpPr/>
            <p:nvPr/>
          </p:nvGrpSpPr>
          <p:grpSpPr>
            <a:xfrm>
              <a:off x="6923821" y="199619"/>
              <a:ext cx="396142" cy="398826"/>
              <a:chOff x="6923822" y="199619"/>
              <a:chExt cx="396142" cy="398826"/>
            </a:xfrm>
          </p:grpSpPr>
          <p:sp>
            <p:nvSpPr>
              <p:cNvPr id="123" name="Google Shape;123;p8"/>
              <p:cNvSpPr/>
              <p:nvPr/>
            </p:nvSpPr>
            <p:spPr>
              <a:xfrm rot="2150259">
                <a:off x="6923822" y="199619"/>
                <a:ext cx="396143" cy="398826"/>
              </a:xfrm>
              <a:prstGeom prst="ellipse">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4" name="Google Shape;124;p8"/>
              <p:cNvSpPr/>
              <p:nvPr/>
            </p:nvSpPr>
            <p:spPr>
              <a:xfrm rot="2150259">
                <a:off x="6923822" y="199619"/>
                <a:ext cx="396143" cy="398826"/>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25" name="Google Shape;125;p8"/>
          <p:cNvSpPr txBox="1">
            <a:spLocks noGrp="1"/>
          </p:cNvSpPr>
          <p:nvPr>
            <p:ph type="title"/>
          </p:nvPr>
        </p:nvSpPr>
        <p:spPr>
          <a:xfrm>
            <a:off x="830581" y="774913"/>
            <a:ext cx="5904581" cy="3626238"/>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29">
                <a:solidFill>
                  <a:schemeClr val="lt1"/>
                </a:solidFill>
              </a:defRPr>
            </a:lvl1pPr>
            <a:lvl2pPr lvl="1">
              <a:spcBef>
                <a:spcPct val="0"/>
              </a:spcBef>
              <a:spcAft>
                <a:spcPct val="0"/>
              </a:spcAft>
              <a:buClr>
                <a:schemeClr val="lt1"/>
              </a:buClr>
              <a:buSzPts val="3600"/>
              <a:buNone/>
              <a:defRPr sz="3629">
                <a:solidFill>
                  <a:schemeClr val="lt1"/>
                </a:solidFill>
              </a:defRPr>
            </a:lvl2pPr>
            <a:lvl3pPr lvl="2">
              <a:spcBef>
                <a:spcPct val="0"/>
              </a:spcBef>
              <a:spcAft>
                <a:spcPct val="0"/>
              </a:spcAft>
              <a:buClr>
                <a:schemeClr val="lt1"/>
              </a:buClr>
              <a:buSzPts val="3600"/>
              <a:buNone/>
              <a:defRPr sz="3629">
                <a:solidFill>
                  <a:schemeClr val="lt1"/>
                </a:solidFill>
              </a:defRPr>
            </a:lvl3pPr>
            <a:lvl4pPr lvl="3">
              <a:spcBef>
                <a:spcPct val="0"/>
              </a:spcBef>
              <a:spcAft>
                <a:spcPct val="0"/>
              </a:spcAft>
              <a:buClr>
                <a:schemeClr val="lt1"/>
              </a:buClr>
              <a:buSzPts val="3600"/>
              <a:buNone/>
              <a:defRPr sz="3629">
                <a:solidFill>
                  <a:schemeClr val="lt1"/>
                </a:solidFill>
              </a:defRPr>
            </a:lvl4pPr>
            <a:lvl5pPr lvl="4">
              <a:spcBef>
                <a:spcPct val="0"/>
              </a:spcBef>
              <a:spcAft>
                <a:spcPct val="0"/>
              </a:spcAft>
              <a:buClr>
                <a:schemeClr val="lt1"/>
              </a:buClr>
              <a:buSzPts val="3600"/>
              <a:buNone/>
              <a:defRPr sz="3629">
                <a:solidFill>
                  <a:schemeClr val="lt1"/>
                </a:solidFill>
              </a:defRPr>
            </a:lvl5pPr>
            <a:lvl6pPr lvl="5">
              <a:spcBef>
                <a:spcPct val="0"/>
              </a:spcBef>
              <a:spcAft>
                <a:spcPct val="0"/>
              </a:spcAft>
              <a:buClr>
                <a:schemeClr val="lt1"/>
              </a:buClr>
              <a:buSzPts val="3600"/>
              <a:buNone/>
              <a:defRPr sz="3629">
                <a:solidFill>
                  <a:schemeClr val="lt1"/>
                </a:solidFill>
              </a:defRPr>
            </a:lvl6pPr>
            <a:lvl7pPr lvl="6">
              <a:spcBef>
                <a:spcPct val="0"/>
              </a:spcBef>
              <a:spcAft>
                <a:spcPct val="0"/>
              </a:spcAft>
              <a:buClr>
                <a:schemeClr val="lt1"/>
              </a:buClr>
              <a:buSzPts val="3600"/>
              <a:buNone/>
              <a:defRPr sz="3629">
                <a:solidFill>
                  <a:schemeClr val="lt1"/>
                </a:solidFill>
              </a:defRPr>
            </a:lvl7pPr>
            <a:lvl8pPr lvl="7">
              <a:spcBef>
                <a:spcPct val="0"/>
              </a:spcBef>
              <a:spcAft>
                <a:spcPct val="0"/>
              </a:spcAft>
              <a:buClr>
                <a:schemeClr val="lt1"/>
              </a:buClr>
              <a:buSzPts val="3600"/>
              <a:buNone/>
              <a:defRPr sz="3629">
                <a:solidFill>
                  <a:schemeClr val="lt1"/>
                </a:solidFill>
              </a:defRPr>
            </a:lvl8pPr>
            <a:lvl9pPr lvl="8">
              <a:spcBef>
                <a:spcPct val="0"/>
              </a:spcBef>
              <a:spcAft>
                <a:spcPct val="0"/>
              </a:spcAft>
              <a:buClr>
                <a:schemeClr val="lt1"/>
              </a:buClr>
              <a:buSzPts val="3600"/>
              <a:buNone/>
              <a:defRPr sz="3629">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7553" y="307223"/>
            <a:ext cx="1014117" cy="1007293"/>
            <a:chOff x="349972" y="188216"/>
            <a:chExt cx="1132838" cy="1125215"/>
          </a:xfrm>
        </p:grpSpPr>
        <p:sp>
          <p:nvSpPr>
            <p:cNvPr id="129" name="Google Shape;129;p9"/>
            <p:cNvSpPr/>
            <p:nvPr/>
          </p:nvSpPr>
          <p:spPr>
            <a:xfrm rot="16200000">
              <a:off x="581949" y="414096"/>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0" name="Google Shape;130;p9"/>
            <p:cNvSpPr/>
            <p:nvPr/>
          </p:nvSpPr>
          <p:spPr>
            <a:xfrm rot="16200000">
              <a:off x="353783" y="184404"/>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1" name="Google Shape;131;p9"/>
          <p:cNvSpPr txBox="1">
            <a:spLocks noGrp="1"/>
          </p:cNvSpPr>
          <p:nvPr>
            <p:ph type="title"/>
          </p:nvPr>
        </p:nvSpPr>
        <p:spPr>
          <a:xfrm>
            <a:off x="1314212" y="607443"/>
            <a:ext cx="3457896" cy="2019684"/>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32" name="Google Shape;132;p9"/>
          <p:cNvSpPr txBox="1">
            <a:spLocks noGrp="1"/>
          </p:cNvSpPr>
          <p:nvPr>
            <p:ph type="subTitle" idx="1"/>
          </p:nvPr>
        </p:nvSpPr>
        <p:spPr>
          <a:xfrm>
            <a:off x="1314212" y="2783843"/>
            <a:ext cx="3457896" cy="736756"/>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ct val="0"/>
              </a:spcBef>
              <a:spcAft>
                <a:spcPct val="0"/>
              </a:spcAft>
              <a:buSzPts val="1600"/>
              <a:buNone/>
              <a:defRPr sz="1613"/>
            </a:lvl1pPr>
            <a:lvl2pPr lvl="1">
              <a:lnSpc>
                <a:spcPct val="100000"/>
              </a:lnSpc>
              <a:spcBef>
                <a:spcPct val="0"/>
              </a:spcBef>
              <a:spcAft>
                <a:spcPct val="0"/>
              </a:spcAft>
              <a:buSzPts val="1600"/>
              <a:buNone/>
              <a:defRPr sz="1613"/>
            </a:lvl2pPr>
            <a:lvl3pPr lvl="2">
              <a:lnSpc>
                <a:spcPct val="100000"/>
              </a:lnSpc>
              <a:spcBef>
                <a:spcPct val="0"/>
              </a:spcBef>
              <a:spcAft>
                <a:spcPct val="0"/>
              </a:spcAft>
              <a:buSzPts val="1600"/>
              <a:buNone/>
              <a:defRPr sz="1613"/>
            </a:lvl3pPr>
            <a:lvl4pPr lvl="3">
              <a:lnSpc>
                <a:spcPct val="100000"/>
              </a:lnSpc>
              <a:spcBef>
                <a:spcPct val="0"/>
              </a:spcBef>
              <a:spcAft>
                <a:spcPct val="0"/>
              </a:spcAft>
              <a:buSzPts val="1600"/>
              <a:buNone/>
              <a:defRPr sz="1613"/>
            </a:lvl4pPr>
            <a:lvl5pPr lvl="4">
              <a:lnSpc>
                <a:spcPct val="100000"/>
              </a:lnSpc>
              <a:spcBef>
                <a:spcPct val="0"/>
              </a:spcBef>
              <a:spcAft>
                <a:spcPct val="0"/>
              </a:spcAft>
              <a:buSzPts val="1600"/>
              <a:buNone/>
              <a:defRPr sz="1613"/>
            </a:lvl5pPr>
            <a:lvl6pPr lvl="5">
              <a:lnSpc>
                <a:spcPct val="100000"/>
              </a:lnSpc>
              <a:spcBef>
                <a:spcPct val="0"/>
              </a:spcBef>
              <a:spcAft>
                <a:spcPct val="0"/>
              </a:spcAft>
              <a:buSzPts val="1600"/>
              <a:buNone/>
              <a:defRPr sz="1613"/>
            </a:lvl6pPr>
            <a:lvl7pPr lvl="6">
              <a:lnSpc>
                <a:spcPct val="100000"/>
              </a:lnSpc>
              <a:spcBef>
                <a:spcPct val="0"/>
              </a:spcBef>
              <a:spcAft>
                <a:spcPct val="0"/>
              </a:spcAft>
              <a:buSzPts val="1600"/>
              <a:buNone/>
              <a:defRPr sz="1613"/>
            </a:lvl7pPr>
            <a:lvl8pPr lvl="7">
              <a:lnSpc>
                <a:spcPct val="100000"/>
              </a:lnSpc>
              <a:spcBef>
                <a:spcPct val="0"/>
              </a:spcBef>
              <a:spcAft>
                <a:spcPct val="0"/>
              </a:spcAft>
              <a:buSzPts val="1600"/>
              <a:buNone/>
              <a:defRPr sz="1613"/>
            </a:lvl8pPr>
            <a:lvl9pPr lvl="8">
              <a:lnSpc>
                <a:spcPct val="100000"/>
              </a:lnSpc>
              <a:spcBef>
                <a:spcPct val="0"/>
              </a:spcBef>
              <a:spcAft>
                <a:spcPct val="0"/>
              </a:spcAft>
              <a:buSzPts val="1600"/>
              <a:buNone/>
              <a:defRPr sz="1613"/>
            </a:lvl9pPr>
          </a:lstStyle>
          <a:p>
            <a:endParaRPr/>
          </a:p>
        </p:txBody>
      </p:sp>
      <p:sp>
        <p:nvSpPr>
          <p:cNvPr id="133" name="Google Shape;133;p9"/>
          <p:cNvSpPr txBox="1">
            <a:spLocks noGrp="1"/>
          </p:cNvSpPr>
          <p:nvPr>
            <p:ph type="body" idx="2"/>
          </p:nvPr>
        </p:nvSpPr>
        <p:spPr>
          <a:xfrm>
            <a:off x="4942861" y="670793"/>
            <a:ext cx="3457896" cy="3927942"/>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60851" lvl="0" indent="-313635">
              <a:spcBef>
                <a:spcPct val="0"/>
              </a:spcBef>
              <a:spcAft>
                <a:spcPct val="0"/>
              </a:spcAft>
              <a:buSzPts val="1300"/>
              <a:buChar char="●"/>
              <a:defRPr/>
            </a:lvl1pPr>
            <a:lvl2pPr marL="921702" lvl="1" indent="-300833">
              <a:spcBef>
                <a:spcPct val="0"/>
              </a:spcBef>
              <a:spcAft>
                <a:spcPct val="0"/>
              </a:spcAft>
              <a:buSzPts val="1100"/>
              <a:buChar char="○"/>
              <a:defRPr/>
            </a:lvl2pPr>
            <a:lvl3pPr marL="1382554" lvl="2" indent="-300833">
              <a:spcBef>
                <a:spcPct val="0"/>
              </a:spcBef>
              <a:spcAft>
                <a:spcPct val="0"/>
              </a:spcAft>
              <a:buSzPts val="1100"/>
              <a:buChar char="■"/>
              <a:defRPr/>
            </a:lvl3pPr>
            <a:lvl4pPr marL="1843405" lvl="3" indent="-300833">
              <a:spcBef>
                <a:spcPct val="0"/>
              </a:spcBef>
              <a:spcAft>
                <a:spcPct val="0"/>
              </a:spcAft>
              <a:buSzPts val="1100"/>
              <a:buChar char="●"/>
              <a:defRPr/>
            </a:lvl4pPr>
            <a:lvl5pPr marL="2304256" lvl="4" indent="-300833">
              <a:spcBef>
                <a:spcPct val="0"/>
              </a:spcBef>
              <a:spcAft>
                <a:spcPct val="0"/>
              </a:spcAft>
              <a:buSzPts val="1100"/>
              <a:buChar char="○"/>
              <a:defRPr/>
            </a:lvl5pPr>
            <a:lvl6pPr marL="2765107" lvl="5" indent="-300833">
              <a:spcBef>
                <a:spcPct val="0"/>
              </a:spcBef>
              <a:spcAft>
                <a:spcPct val="0"/>
              </a:spcAft>
              <a:buSzPts val="1100"/>
              <a:buChar char="■"/>
              <a:defRPr/>
            </a:lvl6pPr>
            <a:lvl7pPr marL="3225959" lvl="6" indent="-300833">
              <a:spcBef>
                <a:spcPct val="0"/>
              </a:spcBef>
              <a:spcAft>
                <a:spcPct val="0"/>
              </a:spcAft>
              <a:buSzPts val="1100"/>
              <a:buChar char="●"/>
              <a:defRPr/>
            </a:lvl7pPr>
            <a:lvl8pPr marL="3686810" lvl="7" indent="-300833">
              <a:spcBef>
                <a:spcPct val="0"/>
              </a:spcBef>
              <a:spcAft>
                <a:spcPct val="0"/>
              </a:spcAft>
              <a:buSzPts val="1100"/>
              <a:buChar char="○"/>
              <a:defRPr/>
            </a:lvl8pPr>
            <a:lvl9pPr marL="4147661" lvl="8" indent="-300833">
              <a:spcBef>
                <a:spcPct val="0"/>
              </a:spcBef>
              <a:spcAft>
                <a:spcPct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6252" y="3906932"/>
            <a:ext cx="837620" cy="831984"/>
            <a:chOff x="352093" y="260344"/>
            <a:chExt cx="1132838" cy="1125215"/>
          </a:xfrm>
        </p:grpSpPr>
        <p:sp>
          <p:nvSpPr>
            <p:cNvPr id="137" name="Google Shape;137;p10"/>
            <p:cNvSpPr/>
            <p:nvPr/>
          </p:nvSpPr>
          <p:spPr>
            <a:xfrm rot="16200000">
              <a:off x="584069" y="486224"/>
              <a:ext cx="668900" cy="673431"/>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8" name="Google Shape;138;p10"/>
            <p:cNvSpPr/>
            <p:nvPr/>
          </p:nvSpPr>
          <p:spPr>
            <a:xfrm rot="16200000">
              <a:off x="355904" y="256532"/>
              <a:ext cx="1125215" cy="1132838"/>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39" name="Google Shape;139;p10"/>
          <p:cNvSpPr txBox="1">
            <a:spLocks noGrp="1"/>
          </p:cNvSpPr>
          <p:nvPr>
            <p:ph type="body" idx="1"/>
          </p:nvPr>
        </p:nvSpPr>
        <p:spPr>
          <a:xfrm>
            <a:off x="1314212" y="4200293"/>
            <a:ext cx="5889763" cy="542824"/>
          </a:xfrm>
          <a:prstGeom prst="rect">
            <a:avLst/>
          </a:prstGeom>
        </p:spPr>
        <p:txBody>
          <a:bodyPr spcFirstLastPara="1" wrap="square" lIns="91425" tIns="91425" rIns="91425" bIns="91425" anchor="t" anchorCtr="0">
            <a:normAutofit/>
          </a:bodyPr>
          <a:lstStyle>
            <a:lvl1pPr marL="460851" lvl="0" indent="-230426">
              <a:lnSpc>
                <a:spcPct val="100000"/>
              </a:lnSpc>
              <a:spcBef>
                <a:spcPct val="0"/>
              </a:spcBef>
              <a:spcAft>
                <a:spcPct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E5F925C4-64CD-4F13-ABA8-01F13F9D10F5}" type="datetimeFigureOut">
              <a:rPr lang="en-US" smtClean="0"/>
              <a:t>6/18/2023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C5D1C8FA-DC71-48F6-8D5D-80DB1A6FB052}" type="datetimeFigureOut">
              <a:rPr lang="en-US" smtClean="0"/>
              <a:t>6/18/2023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75689F95-0892-44AA-B64F-A36FA869E3AE}" type="datetimeFigureOut">
              <a:rPr lang="en-US" smtClean="0"/>
              <a:t>6/18/2023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027006F0-3609-4238-A5C8-28FA46593BF9}" type="datetimeFigureOut">
              <a:rPr lang="en-US" smtClean="0"/>
              <a:t>6/18/2023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B79143D-3F96-4A04-A881-7D36F8A3CF74}" type="datetimeFigureOut">
              <a:rPr lang="en-US" smtClean="0"/>
              <a:t>6/18/2023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D65A661-6B9C-48AC-83CE-59A8BA101414}" type="datetimeFigureOut">
              <a:rPr lang="en-US" smtClean="0"/>
              <a:t>6/18/2023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DB93501-3E2B-4C42-B17B-998759BDCE2B}" type="datetimeFigureOut">
              <a:rPr lang="en-US" smtClean="0"/>
              <a:t>6/18/2023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4190" y="451618"/>
            <a:ext cx="8588646" cy="581185"/>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ct val="0"/>
              </a:spcBef>
              <a:spcAft>
                <a:spcPct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4190" y="1169548"/>
            <a:ext cx="8588646" cy="3467014"/>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ct val="0"/>
              </a:spcBef>
              <a:spcAft>
                <a:spcPct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ct val="0"/>
              </a:spcBef>
              <a:spcAft>
                <a:spcPct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518537" y="4807155"/>
            <a:ext cx="553082" cy="39943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1pPr>
            <a:lvl2pPr marR="0" lvl="1"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2pPr>
            <a:lvl3pPr marR="0" lvl="2"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3pPr>
            <a:lvl4pPr marR="0" lvl="3"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4pPr>
            <a:lvl5pPr marR="0" lvl="4"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5pPr>
            <a:lvl6pPr marR="0" lvl="5"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6pPr>
            <a:lvl7pPr marR="0" lvl="6"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7pPr>
            <a:lvl8pPr marR="0" lvl="7"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8pPr>
            <a:lvl9pPr marR="0" lvl="8" algn="r" rtl="0">
              <a:lnSpc>
                <a:spcPct val="100000"/>
              </a:lnSpc>
              <a:spcBef>
                <a:spcPct val="0"/>
              </a:spcBef>
              <a:spcAft>
                <a:spcPct val="0"/>
              </a:spcAft>
              <a:buClr>
                <a:srgbClr val="000000"/>
              </a:buClr>
              <a:buFont typeface="Arial"/>
              <a:buNone/>
              <a:defRPr sz="900" b="0" i="0" u="none" strike="noStrike" cap="none">
                <a:solidFill>
                  <a:schemeClr val="dk2"/>
                </a:solidFill>
                <a:latin typeface="Nunito"/>
                <a:ea typeface="Nunito"/>
                <a:cs typeface="Nunito"/>
                <a:sym typeface="Nunito"/>
              </a:defRPr>
            </a:lvl9pPr>
          </a:lstStyle>
          <a:p>
            <a:fld id="{00000000-1234-1234-1234-123412341234}" type="slidenum">
              <a:rPr lang="en" smtClean="0"/>
              <a:t>‹#›</a:t>
            </a:fld>
            <a:endParaRPr lang="en"/>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4189" y="451618"/>
            <a:ext cx="8588646" cy="581184"/>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1pPr>
            <a:lvl2pPr lvl="1">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2pPr>
            <a:lvl3pPr lvl="2">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3pPr>
            <a:lvl4pPr lvl="3">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4pPr>
            <a:lvl5pPr lvl="4">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5pPr>
            <a:lvl6pPr lvl="5">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6pPr>
            <a:lvl7pPr lvl="6">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7pPr>
            <a:lvl8pPr lvl="7">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8pPr>
            <a:lvl9pPr lvl="8">
              <a:spcBef>
                <a:spcPct val="0"/>
              </a:spcBef>
              <a:spcAft>
                <a:spcPct val="0"/>
              </a:spcAft>
              <a:buClr>
                <a:schemeClr val="dk2"/>
              </a:buClr>
              <a:buSzPts val="2800"/>
              <a:buFont typeface="Maven Pro"/>
              <a:buNone/>
              <a:defRPr sz="2822"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4189" y="1169549"/>
            <a:ext cx="8588646" cy="3467014"/>
          </a:xfrm>
          <a:prstGeom prst="rect">
            <a:avLst/>
          </a:prstGeom>
          <a:noFill/>
          <a:ln>
            <a:noFill/>
          </a:ln>
        </p:spPr>
        <p:txBody>
          <a:bodyPr spcFirstLastPara="1" wrap="square" lIns="91425" tIns="91425" rIns="91425" bIns="91425" anchor="t" anchorCtr="0">
            <a:normAutofit/>
          </a:bodyPr>
          <a:lstStyle>
            <a:lvl1pPr marL="460851" lvl="0" indent="-313635">
              <a:lnSpc>
                <a:spcPct val="115000"/>
              </a:lnSpc>
              <a:spcBef>
                <a:spcPct val="0"/>
              </a:spcBef>
              <a:spcAft>
                <a:spcPct val="0"/>
              </a:spcAft>
              <a:buClr>
                <a:schemeClr val="dk2"/>
              </a:buClr>
              <a:buSzPts val="1300"/>
              <a:buFont typeface="Nunito"/>
              <a:buChar char="●"/>
              <a:defRPr sz="1310">
                <a:solidFill>
                  <a:schemeClr val="dk2"/>
                </a:solidFill>
                <a:latin typeface="Nunito"/>
                <a:ea typeface="Nunito"/>
                <a:cs typeface="Nunito"/>
                <a:sym typeface="Nunito"/>
              </a:defRPr>
            </a:lvl1pPr>
            <a:lvl2pPr marL="921702" lvl="1"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2pPr>
            <a:lvl3pPr marL="1382554" lvl="2"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3pPr>
            <a:lvl4pPr marL="1843405" lvl="3"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4pPr>
            <a:lvl5pPr marL="2304256" lvl="4"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5pPr>
            <a:lvl6pPr marL="2765107" lvl="5"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6pPr>
            <a:lvl7pPr marL="3225959" lvl="6"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7pPr>
            <a:lvl8pPr marL="3686810" lvl="7"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8pPr>
            <a:lvl9pPr marL="4147661" lvl="8" indent="-300833">
              <a:lnSpc>
                <a:spcPct val="115000"/>
              </a:lnSpc>
              <a:spcBef>
                <a:spcPct val="0"/>
              </a:spcBef>
              <a:spcAft>
                <a:spcPct val="0"/>
              </a:spcAft>
              <a:buClr>
                <a:schemeClr val="dk2"/>
              </a:buClr>
              <a:buSzPts val="1100"/>
              <a:buFont typeface="Nunito"/>
              <a:buChar char="■"/>
              <a:defRPr sz="1109">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518537" y="4807153"/>
            <a:ext cx="553082" cy="399431"/>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1pPr>
            <a:lvl2pPr marR="0" lvl="1"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2pPr>
            <a:lvl3pPr marR="0" lvl="2"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3pPr>
            <a:lvl4pPr marR="0" lvl="3"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4pPr>
            <a:lvl5pPr marR="0" lvl="4"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5pPr>
            <a:lvl6pPr marR="0" lvl="5"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6pPr>
            <a:lvl7pPr marR="0" lvl="6"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7pPr>
            <a:lvl8pPr marR="0" lvl="7"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8pPr>
            <a:lvl9pPr marR="0" lvl="8" algn="r" rtl="0">
              <a:lnSpc>
                <a:spcPct val="100000"/>
              </a:lnSpc>
              <a:spcBef>
                <a:spcPct val="0"/>
              </a:spcBef>
              <a:spcAft>
                <a:spcPct val="0"/>
              </a:spcAft>
              <a:buClr>
                <a:srgbClr val="000000"/>
              </a:buClr>
              <a:buFont typeface="Arial"/>
              <a:buNone/>
              <a:defRPr sz="907" b="0" i="0" u="none" strike="noStrike" cap="none">
                <a:solidFill>
                  <a:schemeClr val="dk2"/>
                </a:solidFill>
                <a:latin typeface="Nunito"/>
                <a:ea typeface="Nunito"/>
                <a:cs typeface="Nunito"/>
                <a:sym typeface="Nunito"/>
              </a:defRPr>
            </a:lvl9pPr>
          </a:lstStyle>
          <a:p>
            <a:pPr marL="0" lvl="0" indent="0" algn="r" rtl="0">
              <a:spcBef>
                <a:spcPct val="0"/>
              </a:spcBef>
              <a:spcAft>
                <a:spcPct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8" name="Title 7">
            <a:extLst>
              <a:ext uri="{FF2B5EF4-FFF2-40B4-BE49-F238E27FC236}">
                <a16:creationId xmlns:a16="http://schemas.microsoft.com/office/drawing/2014/main" id="{3CAF4658-30E7-ADA9-0383-23D9716254BD}"/>
              </a:ext>
            </a:extLst>
          </p:cNvPr>
          <p:cNvSpPr>
            <a:spLocks noGrp="1"/>
          </p:cNvSpPr>
          <p:nvPr>
            <p:ph type="ctrTitle"/>
          </p:nvPr>
        </p:nvSpPr>
        <p:spPr>
          <a:xfrm>
            <a:off x="952661" y="468154"/>
            <a:ext cx="7207126" cy="888382"/>
          </a:xfrm>
        </p:spPr>
        <p:txBody>
          <a:bodyPr>
            <a:noAutofit/>
          </a:bodyPr>
          <a:lstStyle/>
          <a:p>
            <a:pPr algn="ctr"/>
            <a:r>
              <a:rPr lang="en-US" sz="2200" dirty="0">
                <a:latin typeface="Calibri" panose="020F0502020204030204" pitchFamily="34" charset="0"/>
                <a:ea typeface="Calibri" panose="020F0502020204030204" pitchFamily="34" charset="0"/>
                <a:cs typeface="Calibri" panose="020F0502020204030204" pitchFamily="34" charset="0"/>
              </a:rPr>
              <a:t>"Exploring the Power of Big Data in Healthcare: Use Cases and Advantages"</a:t>
            </a:r>
            <a:br>
              <a:rPr lang="en-IN" sz="2200" dirty="0">
                <a:latin typeface="Calibri" panose="020F0502020204030204" pitchFamily="34" charset="0"/>
                <a:ea typeface="Calibri" panose="020F0502020204030204" pitchFamily="34" charset="0"/>
                <a:cs typeface="Calibri" panose="020F0502020204030204" pitchFamily="34" charset="0"/>
              </a:rPr>
            </a:br>
            <a:endParaRPr lang="en-IN" sz="2200" dirty="0">
              <a:latin typeface="Calibri" panose="020F0502020204030204" pitchFamily="34" charset="0"/>
              <a:cs typeface="Calibri" panose="020F0502020204030204" pitchFamily="34" charset="0"/>
            </a:endParaRPr>
          </a:p>
        </p:txBody>
      </p:sp>
      <p:sp>
        <p:nvSpPr>
          <p:cNvPr id="10" name="Subtitle 9">
            <a:extLst>
              <a:ext uri="{FF2B5EF4-FFF2-40B4-BE49-F238E27FC236}">
                <a16:creationId xmlns:a16="http://schemas.microsoft.com/office/drawing/2014/main" id="{36860420-27B5-5B51-22CB-A4C1B8EEF193}"/>
              </a:ext>
            </a:extLst>
          </p:cNvPr>
          <p:cNvSpPr>
            <a:spLocks noGrp="1"/>
          </p:cNvSpPr>
          <p:nvPr>
            <p:ph type="subTitle" idx="1"/>
          </p:nvPr>
        </p:nvSpPr>
        <p:spPr>
          <a:xfrm>
            <a:off x="952661" y="1356536"/>
            <a:ext cx="7745842" cy="1748332"/>
          </a:xfrm>
        </p:spPr>
        <p:txBody>
          <a:bodyPr>
            <a:noAutofit/>
          </a:bodyPr>
          <a:lstStyle/>
          <a:p>
            <a:pPr algn="l"/>
            <a:r>
              <a:rPr lang="en-US" sz="1700" i="1" dirty="0">
                <a:latin typeface="Calibri" panose="020F0502020204030204" pitchFamily="34" charset="0"/>
                <a:ea typeface="Calibri" panose="020F0502020204030204" pitchFamily="34" charset="0"/>
                <a:cs typeface="Calibri" panose="020F0502020204030204" pitchFamily="34" charset="0"/>
              </a:rPr>
              <a:t>Presented by: Amrita Bhattacharya                                                               </a:t>
            </a:r>
            <a:endParaRPr lang="en-IN" sz="1700" dirty="0">
              <a:latin typeface="Calibri" panose="020F0502020204030204" pitchFamily="34" charset="0"/>
              <a:ea typeface="Calibri" panose="020F0502020204030204" pitchFamily="34" charset="0"/>
              <a:cs typeface="Calibri" panose="020F0502020204030204" pitchFamily="34" charset="0"/>
            </a:endParaRPr>
          </a:p>
          <a:p>
            <a:pPr marL="914400" indent="457200"/>
            <a:r>
              <a:rPr lang="en-US" sz="1700" i="1" dirty="0">
                <a:latin typeface="Calibri" panose="020F0502020204030204" pitchFamily="34" charset="0"/>
                <a:ea typeface="Calibri" panose="020F0502020204030204" pitchFamily="34" charset="0"/>
                <a:cs typeface="Calibri" panose="020F0502020204030204" pitchFamily="34" charset="0"/>
              </a:rPr>
              <a:t>Nancy Marian</a:t>
            </a:r>
            <a:endParaRPr lang="en-IN" sz="1700" dirty="0">
              <a:latin typeface="Calibri" panose="020F0502020204030204" pitchFamily="34" charset="0"/>
              <a:ea typeface="Calibri" panose="020F0502020204030204" pitchFamily="34" charset="0"/>
              <a:cs typeface="Calibri" panose="020F0502020204030204" pitchFamily="34" charset="0"/>
            </a:endParaRPr>
          </a:p>
          <a:p>
            <a:pPr marL="914400" indent="457200"/>
            <a:r>
              <a:rPr lang="en-US" sz="1700" i="1" dirty="0">
                <a:latin typeface="Calibri" panose="020F0502020204030204" pitchFamily="34" charset="0"/>
                <a:ea typeface="Calibri" panose="020F0502020204030204" pitchFamily="34" charset="0"/>
                <a:cs typeface="Calibri" panose="020F0502020204030204" pitchFamily="34" charset="0"/>
              </a:rPr>
              <a:t>Richa Sharma                                         PG Diploma Data Science</a:t>
            </a:r>
            <a:endParaRPr lang="en-IN" sz="1700" dirty="0">
              <a:latin typeface="Calibri" panose="020F0502020204030204" pitchFamily="34" charset="0"/>
              <a:ea typeface="Calibri" panose="020F0502020204030204" pitchFamily="34" charset="0"/>
              <a:cs typeface="Calibri" panose="020F0502020204030204" pitchFamily="34" charset="0"/>
            </a:endParaRPr>
          </a:p>
          <a:p>
            <a:pPr algn="l"/>
            <a:r>
              <a:rPr lang="en-US" sz="1700" i="1" dirty="0">
                <a:latin typeface="Calibri" panose="020F0502020204030204" pitchFamily="34" charset="0"/>
                <a:ea typeface="Calibri" panose="020F0502020204030204" pitchFamily="34" charset="0"/>
                <a:cs typeface="Calibri" panose="020F0502020204030204" pitchFamily="34" charset="0"/>
              </a:rPr>
              <a:t>                                                                                           Semester - 2</a:t>
            </a:r>
            <a:endParaRPr lang="en-IN" sz="1700" dirty="0">
              <a:latin typeface="Calibri" panose="020F0502020204030204" pitchFamily="34" charset="0"/>
              <a:ea typeface="Calibri" panose="020F0502020204030204" pitchFamily="34" charset="0"/>
              <a:cs typeface="Calibri" panose="020F0502020204030204" pitchFamily="34" charset="0"/>
            </a:endParaRPr>
          </a:p>
          <a:p>
            <a:pPr algn="l"/>
            <a:r>
              <a:rPr lang="en-US" sz="1700" i="1" dirty="0">
                <a:latin typeface="Calibri" panose="020F0502020204030204" pitchFamily="34" charset="0"/>
                <a:ea typeface="Calibri" panose="020F0502020204030204" pitchFamily="34" charset="0"/>
                <a:cs typeface="Calibri" panose="020F0502020204030204" pitchFamily="34" charset="0"/>
              </a:rPr>
              <a:t>Professor: Mrs. Uma Yadav</a:t>
            </a:r>
            <a:endParaRPr lang="en-IN" sz="1700" dirty="0">
              <a:latin typeface="Calibri" panose="020F0502020204030204" pitchFamily="34" charset="0"/>
              <a:ea typeface="Calibri" panose="020F0502020204030204" pitchFamily="34" charset="0"/>
              <a:cs typeface="Calibri" panose="020F0502020204030204" pitchFamily="34" charset="0"/>
            </a:endParaRPr>
          </a:p>
          <a:p>
            <a:pPr algn="l"/>
            <a:endParaRPr lang="en-IN" sz="1700" dirty="0">
              <a:latin typeface="Calibri" panose="020F0502020204030204" pitchFamily="34" charset="0"/>
              <a:cs typeface="Calibri" panose="020F0502020204030204" pitchFamily="34" charset="0"/>
            </a:endParaRPr>
          </a:p>
          <a:p>
            <a:endParaRPr lang="en-IN" sz="1700" dirty="0">
              <a:latin typeface="Calibri" panose="020F0502020204030204" pitchFamily="34" charset="0"/>
              <a:cs typeface="Calibri" panose="020F0502020204030204" pitchFamily="34" charset="0"/>
            </a:endParaRPr>
          </a:p>
        </p:txBody>
      </p:sp>
      <p:pic>
        <p:nvPicPr>
          <p:cNvPr id="11" name="Content Placeholder 2">
            <a:extLst>
              <a:ext uri="{FF2B5EF4-FFF2-40B4-BE49-F238E27FC236}">
                <a16:creationId xmlns:a16="http://schemas.microsoft.com/office/drawing/2014/main" id="{4BA05F41-14A0-810B-D391-375E4E147BDE}"/>
              </a:ext>
            </a:extLst>
          </p:cNvPr>
          <p:cNvPicPr>
            <a:picLocks noChangeAspect="1"/>
          </p:cNvPicPr>
          <p:nvPr/>
        </p:nvPicPr>
        <p:blipFill>
          <a:blip r:embed="rId3"/>
          <a:stretch>
            <a:fillRect/>
          </a:stretch>
        </p:blipFill>
        <p:spPr>
          <a:xfrm>
            <a:off x="1172714" y="2852184"/>
            <a:ext cx="2996320" cy="174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63E8A961-BFFB-D023-076A-966CD6B699A4}"/>
              </a:ext>
            </a:extLst>
          </p:cNvPr>
          <p:cNvPicPr>
            <a:picLocks noChangeAspect="1"/>
          </p:cNvPicPr>
          <p:nvPr/>
        </p:nvPicPr>
        <p:blipFill>
          <a:blip r:embed="rId4"/>
          <a:stretch>
            <a:fillRect/>
          </a:stretch>
        </p:blipFill>
        <p:spPr>
          <a:xfrm>
            <a:off x="5473293" y="2852184"/>
            <a:ext cx="2920410" cy="1748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Arrow: Right 3">
            <a:extLst>
              <a:ext uri="{FF2B5EF4-FFF2-40B4-BE49-F238E27FC236}">
                <a16:creationId xmlns:a16="http://schemas.microsoft.com/office/drawing/2014/main" id="{C63844E9-B71C-3832-1E3B-5258183720DD}"/>
              </a:ext>
            </a:extLst>
          </p:cNvPr>
          <p:cNvSpPr/>
          <p:nvPr/>
        </p:nvSpPr>
        <p:spPr>
          <a:xfrm>
            <a:off x="4556224" y="3564660"/>
            <a:ext cx="612269" cy="288032"/>
          </a:xfrm>
          <a:prstGeom prst="rightArrow">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2" presetClass="entr" presetSubtype="0" dur="100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dur="100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dur="1000" fill="hold"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anim calcmode="lin" valueType="num">
                                      <p:cBhvr>
                                        <p:cTn id="2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dur="100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1000"/>
                                        <p:tgtEl>
                                          <p:spTgt spid="10">
                                            <p:txEl>
                                              <p:pRg st="3" end="3"/>
                                            </p:txEl>
                                          </p:spTgt>
                                        </p:tgtEl>
                                      </p:cBhvr>
                                    </p:animEffect>
                                    <p:anim calcmode="lin" valueType="num">
                                      <p:cBhvr>
                                        <p:cTn id="2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p:stCondLst>
                              <p:cond delay="0"/>
                            </p:stCondLst>
                            <p:childTnLst>
                              <p:par>
                                <p:cTn id="32" presetID="42" presetClass="entr" presetSubtype="0" dur="100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1000"/>
                                        <p:tgtEl>
                                          <p:spTgt spid="10">
                                            <p:txEl>
                                              <p:pRg st="4" end="4"/>
                                            </p:txEl>
                                          </p:spTgt>
                                        </p:tgtEl>
                                      </p:cBhvr>
                                    </p:animEffect>
                                    <p:anim calcmode="lin" valueType="num">
                                      <p:cBhvr>
                                        <p:cTn id="3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6" presetClass="entr" presetSubtype="16" dur="200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circle(in)">
                                      <p:cBhvr>
                                        <p:cTn id="41" dur="20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arn(inVertic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circle(in)">
                                      <p:cBhvr>
                                        <p:cTn id="5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9E990C2-3F89-D66F-6AB3-01897738F918}"/>
              </a:ext>
            </a:extLst>
          </p:cNvPr>
          <p:cNvSpPr>
            <a:spLocks noGrp="1"/>
          </p:cNvSpPr>
          <p:nvPr>
            <p:ph type="body" idx="1"/>
          </p:nvPr>
        </p:nvSpPr>
        <p:spPr>
          <a:xfrm>
            <a:off x="1189778" y="688220"/>
            <a:ext cx="7086647" cy="771531"/>
          </a:xfrm>
        </p:spPr>
        <p:txBody>
          <a:bodyPr>
            <a:noAutofit/>
          </a:bodyPr>
          <a:lstStyle/>
          <a:p>
            <a:pPr marL="147216" indent="0">
              <a:buNone/>
            </a:pPr>
            <a:r>
              <a:rPr lang="en-IN" sz="1814"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3. Limited access to healthcare in rural or lower-income areas can result in delayed diagnosis.</a:t>
            </a:r>
            <a:r>
              <a:rPr lang="en-IN" sz="1613"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Text Placeholder 7">
            <a:extLst>
              <a:ext uri="{FF2B5EF4-FFF2-40B4-BE49-F238E27FC236}">
                <a16:creationId xmlns:a16="http://schemas.microsoft.com/office/drawing/2014/main" id="{DAAB13D0-0AEB-94A0-256D-425648E4AD6A}"/>
              </a:ext>
            </a:extLst>
          </p:cNvPr>
          <p:cNvSpPr txBox="1"/>
          <p:nvPr/>
        </p:nvSpPr>
        <p:spPr>
          <a:xfrm>
            <a:off x="1604002" y="1459751"/>
            <a:ext cx="7086647" cy="442566"/>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r>
              <a:rPr lang="en-IN" sz="1613" i="1" kern="100" dirty="0">
                <a:solidFill>
                  <a:srgbClr val="FF6699"/>
                </a:solidFill>
                <a:latin typeface="Calibri" panose="020F0502020204030204" pitchFamily="34" charset="0"/>
                <a:ea typeface="Calibri" panose="020F0502020204030204" pitchFamily="34" charset="0"/>
                <a:cs typeface="Times New Roman" panose="02020603050405020304" pitchFamily="18" charset="0"/>
              </a:rPr>
              <a:t>Use telemedicine or other technology to provide remote access to healthcare services:</a:t>
            </a:r>
          </a:p>
        </p:txBody>
      </p:sp>
      <p:sp>
        <p:nvSpPr>
          <p:cNvPr id="11" name="TextBox 10">
            <a:extLst>
              <a:ext uri="{FF2B5EF4-FFF2-40B4-BE49-F238E27FC236}">
                <a16:creationId xmlns:a16="http://schemas.microsoft.com/office/drawing/2014/main" id="{956980A2-562D-4948-12D1-848C6B44671E}"/>
              </a:ext>
            </a:extLst>
          </p:cNvPr>
          <p:cNvSpPr txBox="1"/>
          <p:nvPr/>
        </p:nvSpPr>
        <p:spPr>
          <a:xfrm>
            <a:off x="348016" y="2361661"/>
            <a:ext cx="5337811" cy="207857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Telemedicine refers to the use of telecommunication technologies to provide healthcare services remotely. </a:t>
            </a:r>
          </a:p>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It enables healthcare providers to diagnose, treat, and monitor patients without requiring them to visit a physical clinic or hospital.</a:t>
            </a:r>
          </a:p>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Telemedicine can be used for a range of services, such as consultations, health monitoring, or mental health </a:t>
            </a:r>
            <a:r>
              <a:rPr lang="en-IN" sz="1613" dirty="0" err="1">
                <a:solidFill>
                  <a:schemeClr val="accent1"/>
                </a:solidFill>
                <a:latin typeface="Calibri" panose="020F0502020204030204" pitchFamily="34" charset="0"/>
                <a:cs typeface="Calibri" panose="020F0502020204030204" pitchFamily="34" charset="0"/>
              </a:rPr>
              <a:t>counseling</a:t>
            </a:r>
            <a:r>
              <a:rPr lang="en-IN" sz="1613" dirty="0">
                <a:solidFill>
                  <a:schemeClr val="accent1"/>
                </a:solidFill>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6BD1CE25-3186-58D3-51F5-324FBF62C018}"/>
              </a:ext>
            </a:extLst>
          </p:cNvPr>
          <p:cNvPicPr>
            <a:picLocks noChangeAspect="1"/>
          </p:cNvPicPr>
          <p:nvPr/>
        </p:nvPicPr>
        <p:blipFill>
          <a:blip r:embed="rId2"/>
          <a:stretch>
            <a:fillRect/>
          </a:stretch>
        </p:blipFill>
        <p:spPr>
          <a:xfrm>
            <a:off x="6139500" y="2609850"/>
            <a:ext cx="2729507" cy="2105369"/>
          </a:xfrm>
          <a:prstGeom prst="rect">
            <a:avLst/>
          </a:prstGeom>
        </p:spPr>
      </p:pic>
    </p:spTree>
    <p:extLst>
      <p:ext uri="{BB962C8B-B14F-4D97-AF65-F5344CB8AC3E}">
        <p14:creationId xmlns:p14="http://schemas.microsoft.com/office/powerpoint/2010/main" val="1250405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dur="50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dur="50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 calcmode="lin" valueType="num">
                                      <p:cBhvr additive="base">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ur="500" fill="hold" nodeType="with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 calcmode="lin" valueType="num">
                                      <p:cBhvr additive="base">
                                        <p:cTn id="24"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dur="500" fill="hold"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 calcmode="lin" valueType="num">
                                      <p:cBhvr additive="base">
                                        <p:cTn id="28"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9E990C2-3F89-D66F-6AB3-01897738F918}"/>
              </a:ext>
            </a:extLst>
          </p:cNvPr>
          <p:cNvSpPr>
            <a:spLocks noGrp="1"/>
          </p:cNvSpPr>
          <p:nvPr>
            <p:ph type="body" idx="1"/>
          </p:nvPr>
        </p:nvSpPr>
        <p:spPr>
          <a:xfrm>
            <a:off x="1189778" y="418245"/>
            <a:ext cx="7086647" cy="771531"/>
          </a:xfrm>
        </p:spPr>
        <p:txBody>
          <a:bodyPr>
            <a:noAutofit/>
          </a:bodyPr>
          <a:lstStyle/>
          <a:p>
            <a:pPr marL="147216" indent="0">
              <a:buNone/>
            </a:pPr>
            <a:r>
              <a:rPr lang="en-IN" sz="1814"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4. Large amounts of data are generated by healthcare systems, but this data is often not utilized effectively.</a:t>
            </a:r>
            <a:endParaRPr lang="en-IN" sz="1613"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56980A2-562D-4948-12D1-848C6B44671E}"/>
              </a:ext>
            </a:extLst>
          </p:cNvPr>
          <p:cNvSpPr txBox="1"/>
          <p:nvPr/>
        </p:nvSpPr>
        <p:spPr>
          <a:xfrm>
            <a:off x="145836" y="2529310"/>
            <a:ext cx="4462676" cy="232675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Machine learning is a subset of artificial intelligence that enables computers to learn from and make predictions based on large amounts of data. </a:t>
            </a:r>
          </a:p>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Healthcare providers can use machine learning algorithms to </a:t>
            </a:r>
            <a:r>
              <a:rPr lang="en-IN" sz="1613" dirty="0" err="1">
                <a:solidFill>
                  <a:schemeClr val="accent1"/>
                </a:solidFill>
                <a:latin typeface="Calibri" panose="020F0502020204030204" pitchFamily="34" charset="0"/>
                <a:cs typeface="Calibri" panose="020F0502020204030204" pitchFamily="34" charset="0"/>
              </a:rPr>
              <a:t>analyze</a:t>
            </a:r>
            <a:r>
              <a:rPr lang="en-IN" sz="1613" dirty="0">
                <a:solidFill>
                  <a:schemeClr val="accent1"/>
                </a:solidFill>
                <a:latin typeface="Calibri" panose="020F0502020204030204" pitchFamily="34" charset="0"/>
                <a:cs typeface="Calibri" panose="020F0502020204030204" pitchFamily="34" charset="0"/>
              </a:rPr>
              <a:t> vast amounts of healthcare data, such as EHRs, medical images, or patient-generated data from wearable devices.</a:t>
            </a:r>
          </a:p>
        </p:txBody>
      </p:sp>
      <p:pic>
        <p:nvPicPr>
          <p:cNvPr id="2" name="Picture 1">
            <a:extLst>
              <a:ext uri="{FF2B5EF4-FFF2-40B4-BE49-F238E27FC236}">
                <a16:creationId xmlns:a16="http://schemas.microsoft.com/office/drawing/2014/main" id="{F4B399AC-0EF6-B0A6-DFEE-353B267E139D}"/>
              </a:ext>
            </a:extLst>
          </p:cNvPr>
          <p:cNvPicPr>
            <a:picLocks noChangeAspect="1"/>
          </p:cNvPicPr>
          <p:nvPr/>
        </p:nvPicPr>
        <p:blipFill>
          <a:blip r:embed="rId2"/>
          <a:stretch>
            <a:fillRect/>
          </a:stretch>
        </p:blipFill>
        <p:spPr>
          <a:xfrm>
            <a:off x="4529576" y="1332587"/>
            <a:ext cx="4666119" cy="3887113"/>
          </a:xfrm>
          <a:prstGeom prst="rect">
            <a:avLst/>
          </a:prstGeom>
        </p:spPr>
      </p:pic>
      <p:sp>
        <p:nvSpPr>
          <p:cNvPr id="10" name="Text Placeholder 7">
            <a:extLst>
              <a:ext uri="{FF2B5EF4-FFF2-40B4-BE49-F238E27FC236}">
                <a16:creationId xmlns:a16="http://schemas.microsoft.com/office/drawing/2014/main" id="{DAAB13D0-0AEB-94A0-256D-425648E4AD6A}"/>
              </a:ext>
            </a:extLst>
          </p:cNvPr>
          <p:cNvSpPr txBox="1"/>
          <p:nvPr/>
        </p:nvSpPr>
        <p:spPr>
          <a:xfrm>
            <a:off x="167429" y="1373455"/>
            <a:ext cx="5291122" cy="442566"/>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r>
              <a:rPr lang="en-IN" sz="1613" i="1" kern="100" dirty="0">
                <a:solidFill>
                  <a:srgbClr val="FF6699"/>
                </a:solidFill>
                <a:latin typeface="Calibri" panose="020F0502020204030204" pitchFamily="34" charset="0"/>
                <a:ea typeface="Calibri" panose="020F0502020204030204" pitchFamily="34" charset="0"/>
                <a:cs typeface="Times New Roman" panose="02020603050405020304" pitchFamily="18" charset="0"/>
              </a:rPr>
              <a:t>Utilize machine learning algorithms to </a:t>
            </a:r>
            <a:r>
              <a:rPr lang="en-IN" sz="1613" i="1" kern="100" dirty="0" err="1">
                <a:solidFill>
                  <a:srgbClr val="FF6699"/>
                </a:solidFill>
                <a:latin typeface="Calibri" panose="020F0502020204030204" pitchFamily="34" charset="0"/>
                <a:ea typeface="Calibri" panose="020F0502020204030204" pitchFamily="34" charset="0"/>
                <a:cs typeface="Times New Roman" panose="02020603050405020304" pitchFamily="18" charset="0"/>
              </a:rPr>
              <a:t>analyze</a:t>
            </a:r>
            <a:r>
              <a:rPr lang="en-IN" sz="1613" i="1" kern="100" dirty="0">
                <a:solidFill>
                  <a:srgbClr val="FF6699"/>
                </a:solidFill>
                <a:latin typeface="Calibri" panose="020F0502020204030204" pitchFamily="34" charset="0"/>
                <a:ea typeface="Calibri" panose="020F0502020204030204" pitchFamily="34" charset="0"/>
                <a:cs typeface="Times New Roman" panose="02020603050405020304" pitchFamily="18" charset="0"/>
              </a:rPr>
              <a:t> large amounts of healthcare data and identify patterns that may indicate the presence of a disease:</a:t>
            </a:r>
          </a:p>
        </p:txBody>
      </p:sp>
    </p:spTree>
    <p:extLst>
      <p:ext uri="{BB962C8B-B14F-4D97-AF65-F5344CB8AC3E}">
        <p14:creationId xmlns:p14="http://schemas.microsoft.com/office/powerpoint/2010/main" val="9466180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ur="50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US" dirty="0">
                <a:solidFill>
                  <a:schemeClr val="accent1"/>
                </a:solidFill>
              </a:rPr>
              <a:t>Benefits:</a:t>
            </a:r>
            <a:endParaRPr dirty="0">
              <a:solidFill>
                <a:schemeClr val="accent1"/>
              </a:solidFill>
            </a:endParaRPr>
          </a:p>
        </p:txBody>
      </p:sp>
      <p:sp>
        <p:nvSpPr>
          <p:cNvPr id="290" name="Google Shape;290;p15"/>
          <p:cNvSpPr txBox="1">
            <a:spLocks noGrp="1"/>
          </p:cNvSpPr>
          <p:nvPr>
            <p:ph type="body" idx="1"/>
          </p:nvPr>
        </p:nvSpPr>
        <p:spPr>
          <a:xfrm>
            <a:off x="488873" y="1611189"/>
            <a:ext cx="7086647" cy="2312679"/>
          </a:xfrm>
          <a:prstGeom prst="rect">
            <a:avLst/>
          </a:prstGeom>
        </p:spPr>
        <p:txBody>
          <a:bodyPr spcFirstLastPara="1" wrap="square" lIns="91425" tIns="91425" rIns="91425" bIns="91425" anchor="t" anchorCtr="0">
            <a:noAutofit/>
          </a:body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Improved Treatment Outcomes                 </a:t>
            </a:r>
            <a:endParaRPr sz="1613" dirty="0">
              <a:solidFill>
                <a:srgbClr val="FF6699"/>
              </a:solidFill>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290;p15">
            <a:extLst>
              <a:ext uri="{FF2B5EF4-FFF2-40B4-BE49-F238E27FC236}">
                <a16:creationId xmlns:a16="http://schemas.microsoft.com/office/drawing/2014/main" id="{E03876AB-F32C-58C4-0A22-FFE1031D36E6}"/>
              </a:ext>
            </a:extLst>
          </p:cNvPr>
          <p:cNvSpPr txBox="1"/>
          <p:nvPr/>
        </p:nvSpPr>
        <p:spPr>
          <a:xfrm>
            <a:off x="485822" y="2122673"/>
            <a:ext cx="7240263" cy="395307"/>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Cost Savings</a:t>
            </a:r>
          </a:p>
        </p:txBody>
      </p:sp>
      <p:sp>
        <p:nvSpPr>
          <p:cNvPr id="5" name="Google Shape;290;p15">
            <a:extLst>
              <a:ext uri="{FF2B5EF4-FFF2-40B4-BE49-F238E27FC236}">
                <a16:creationId xmlns:a16="http://schemas.microsoft.com/office/drawing/2014/main" id="{4BE09413-F41A-7E40-0A86-EE7687BA7A2F}"/>
              </a:ext>
            </a:extLst>
          </p:cNvPr>
          <p:cNvSpPr txBox="1"/>
          <p:nvPr/>
        </p:nvSpPr>
        <p:spPr>
          <a:xfrm>
            <a:off x="485822" y="2651166"/>
            <a:ext cx="7296324" cy="348720"/>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Enhanced Quality of Life</a:t>
            </a:r>
            <a:endParaRPr lang="en-US" sz="1411" dirty="0">
              <a:solidFill>
                <a:srgbClr val="FF6699"/>
              </a:solidFill>
            </a:endParaRPr>
          </a:p>
        </p:txBody>
      </p:sp>
      <p:sp>
        <p:nvSpPr>
          <p:cNvPr id="6" name="Google Shape;290;p15">
            <a:extLst>
              <a:ext uri="{FF2B5EF4-FFF2-40B4-BE49-F238E27FC236}">
                <a16:creationId xmlns:a16="http://schemas.microsoft.com/office/drawing/2014/main" id="{D505521B-F153-A1EF-0B29-D4F995E143A6}"/>
              </a:ext>
            </a:extLst>
          </p:cNvPr>
          <p:cNvSpPr txBox="1"/>
          <p:nvPr/>
        </p:nvSpPr>
        <p:spPr>
          <a:xfrm>
            <a:off x="485822" y="3099058"/>
            <a:ext cx="7337926" cy="395306"/>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Prevention and Risk Reduction</a:t>
            </a:r>
          </a:p>
        </p:txBody>
      </p:sp>
      <p:sp>
        <p:nvSpPr>
          <p:cNvPr id="7" name="Google Shape;290;p15">
            <a:extLst>
              <a:ext uri="{FF2B5EF4-FFF2-40B4-BE49-F238E27FC236}">
                <a16:creationId xmlns:a16="http://schemas.microsoft.com/office/drawing/2014/main" id="{D8CE4E20-2530-5019-19E9-E26E65494002}"/>
              </a:ext>
            </a:extLst>
          </p:cNvPr>
          <p:cNvSpPr txBox="1"/>
          <p:nvPr/>
        </p:nvSpPr>
        <p:spPr>
          <a:xfrm>
            <a:off x="485822" y="3501732"/>
            <a:ext cx="7393880" cy="462733"/>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Public Health Impact</a:t>
            </a:r>
          </a:p>
        </p:txBody>
      </p:sp>
      <p:sp>
        <p:nvSpPr>
          <p:cNvPr id="8" name="Google Shape;290;p15">
            <a:extLst>
              <a:ext uri="{FF2B5EF4-FFF2-40B4-BE49-F238E27FC236}">
                <a16:creationId xmlns:a16="http://schemas.microsoft.com/office/drawing/2014/main" id="{8FDB2828-DE33-6320-ED72-48EB77E3B510}"/>
              </a:ext>
            </a:extLst>
          </p:cNvPr>
          <p:cNvSpPr txBox="1"/>
          <p:nvPr/>
        </p:nvSpPr>
        <p:spPr>
          <a:xfrm>
            <a:off x="485822" y="3898821"/>
            <a:ext cx="7622863" cy="570549"/>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pPr marL="285750" indent="-285750">
              <a:spcAft>
                <a:spcPts val="1210"/>
              </a:spcAft>
              <a:buFont typeface="Wingdings" panose="05000000000000000000" pitchFamily="2" charset="2"/>
              <a:buChar char="v"/>
            </a:pPr>
            <a:r>
              <a:rPr lang="en-US" sz="1613" dirty="0">
                <a:solidFill>
                  <a:srgbClr val="FF6699"/>
                </a:solidFill>
                <a:latin typeface="Calibri" panose="020F0502020204030204" pitchFamily="34" charset="0"/>
                <a:ea typeface="Calibri" panose="020F0502020204030204" pitchFamily="34" charset="0"/>
                <a:cs typeface="Calibri" panose="020F0502020204030204" pitchFamily="34" charset="0"/>
              </a:rPr>
              <a:t>Research and Data Insights</a:t>
            </a:r>
          </a:p>
        </p:txBody>
      </p:sp>
      <p:pic>
        <p:nvPicPr>
          <p:cNvPr id="10" name="Picture 9">
            <a:extLst>
              <a:ext uri="{FF2B5EF4-FFF2-40B4-BE49-F238E27FC236}">
                <a16:creationId xmlns:a16="http://schemas.microsoft.com/office/drawing/2014/main" id="{5089E9C4-DC84-21F5-A764-8F06C45A1594}"/>
              </a:ext>
            </a:extLst>
          </p:cNvPr>
          <p:cNvPicPr>
            <a:picLocks noChangeAspect="1"/>
          </p:cNvPicPr>
          <p:nvPr/>
        </p:nvPicPr>
        <p:blipFill>
          <a:blip r:embed="rId3"/>
          <a:stretch>
            <a:fillRect/>
          </a:stretch>
        </p:blipFill>
        <p:spPr>
          <a:xfrm>
            <a:off x="4608501" y="2609844"/>
            <a:ext cx="22" cy="11"/>
          </a:xfrm>
          <a:prstGeom prst="rect">
            <a:avLst/>
          </a:prstGeom>
        </p:spPr>
      </p:pic>
      <p:pic>
        <p:nvPicPr>
          <p:cNvPr id="12" name="Picture 11">
            <a:extLst>
              <a:ext uri="{FF2B5EF4-FFF2-40B4-BE49-F238E27FC236}">
                <a16:creationId xmlns:a16="http://schemas.microsoft.com/office/drawing/2014/main" id="{8D0C10A5-C331-3881-3F48-9BBBD2F4C2FA}"/>
              </a:ext>
            </a:extLst>
          </p:cNvPr>
          <p:cNvPicPr>
            <a:picLocks noChangeAspect="1"/>
          </p:cNvPicPr>
          <p:nvPr/>
        </p:nvPicPr>
        <p:blipFill>
          <a:blip r:embed="rId4"/>
          <a:stretch>
            <a:fillRect/>
          </a:stretch>
        </p:blipFill>
        <p:spPr>
          <a:xfrm>
            <a:off x="3888432" y="1680184"/>
            <a:ext cx="4765564" cy="251384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90">
                                            <p:txEl>
                                              <p:pRg st="0" end="0"/>
                                            </p:txEl>
                                          </p:spTgt>
                                        </p:tgtEl>
                                        <p:attrNameLst>
                                          <p:attrName>style.visibility</p:attrName>
                                        </p:attrNameLst>
                                      </p:cBhvr>
                                      <p:to>
                                        <p:strVal val="visible"/>
                                      </p:to>
                                    </p:set>
                                    <p:animEffect transition="in" filter="fade">
                                      <p:cBhvr>
                                        <p:cTn id="11" dur="1000"/>
                                        <p:tgtEl>
                                          <p:spTgt spid="290">
                                            <p:txEl>
                                              <p:pRg st="0" end="0"/>
                                            </p:txEl>
                                          </p:spTgt>
                                        </p:tgtEl>
                                      </p:cBhvr>
                                    </p:animEffect>
                                    <p:anim calcmode="lin" valueType="num">
                                      <p:cBhvr>
                                        <p:cTn id="12" dur="1000" fill="hold"/>
                                        <p:tgtEl>
                                          <p:spTgt spid="29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1000"/>
                                        <p:tgtEl>
                                          <p:spTgt spid="6">
                                            <p:txEl>
                                              <p:pRg st="0" end="0"/>
                                            </p:txEl>
                                          </p:spTgt>
                                        </p:tgtEl>
                                      </p:cBhvr>
                                    </p:animEffect>
                                    <p:anim calcmode="lin" valueType="num">
                                      <p:cBhvr>
                                        <p:cTn id="3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down)">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P spid="290" grpId="0" build="p"/>
      <p:bldP spid="2" grpId="0"/>
      <p:bldP spid="5"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648072" y="149125"/>
            <a:ext cx="6862210" cy="577437"/>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US" dirty="0">
                <a:solidFill>
                  <a:schemeClr val="accent1"/>
                </a:solidFill>
              </a:rPr>
              <a:t>Conclusion:            </a:t>
            </a:r>
            <a:endParaRPr dirty="0">
              <a:solidFill>
                <a:schemeClr val="accent1"/>
              </a:solidFill>
            </a:endParaRPr>
          </a:p>
        </p:txBody>
      </p:sp>
      <p:sp>
        <p:nvSpPr>
          <p:cNvPr id="284" name="Google Shape;284;p14"/>
          <p:cNvSpPr txBox="1">
            <a:spLocks noGrp="1"/>
          </p:cNvSpPr>
          <p:nvPr>
            <p:ph type="body" idx="1"/>
          </p:nvPr>
        </p:nvSpPr>
        <p:spPr>
          <a:xfrm>
            <a:off x="1127619" y="626578"/>
            <a:ext cx="7287739" cy="1088782"/>
          </a:xfrm>
          <a:prstGeom prst="rect">
            <a:avLst/>
          </a:prstGeom>
        </p:spPr>
        <p:txBody>
          <a:bodyPr spcFirstLastPara="1" wrap="square" lIns="91425" tIns="91425" rIns="91425" bIns="91425" anchor="t" anchorCtr="0">
            <a:noAutofit/>
          </a:bodyPr>
          <a:lstStyle/>
          <a:p>
            <a:pPr marL="0" lvl="0" indent="0" rtl="0">
              <a:spcBef>
                <a:spcPct val="0"/>
              </a:spcBef>
              <a:spcAft>
                <a:spcPts val="1210"/>
              </a:spcAft>
              <a:buNone/>
            </a:pPr>
            <a:r>
              <a:rPr lang="en-US" sz="1400" dirty="0">
                <a:solidFill>
                  <a:schemeClr val="accent1"/>
                </a:solidFill>
                <a:latin typeface="Calibri" panose="020F0502020204030204" pitchFamily="34" charset="0"/>
                <a:ea typeface="Calibri" panose="020F0502020204030204" pitchFamily="34" charset="0"/>
                <a:cs typeface="Calibri" panose="020F0502020204030204" pitchFamily="34" charset="0"/>
              </a:rPr>
              <a:t>Early disease detection is crucial for improving patient outcomes, reducing healthcare costs, and enhancing public health. By leveraging advanced technologies and proactive screening programs, we can identify diseases at their early stages and intervene promptly. This leads to better treatment outcomes, cost savings, and improved quality of life for patients. </a:t>
            </a:r>
            <a:endParaRPr sz="14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737AB842-88CA-F65A-F818-657AF9364B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92288" y="3401938"/>
            <a:ext cx="4189472" cy="1713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C62EBC-068D-89E4-3646-039CC547CC3A}"/>
              </a:ext>
            </a:extLst>
          </p:cNvPr>
          <p:cNvSpPr txBox="1"/>
          <p:nvPr/>
        </p:nvSpPr>
        <p:spPr>
          <a:xfrm>
            <a:off x="1872208" y="1715360"/>
            <a:ext cx="7287739" cy="1815882"/>
          </a:xfrm>
          <a:prstGeom prst="rect">
            <a:avLst/>
          </a:prstGeom>
          <a:noFill/>
        </p:spPr>
        <p:txBody>
          <a:bodyPr wrap="square">
            <a:spAutoFit/>
          </a:bodyPr>
          <a:lstStyle/>
          <a:p>
            <a:r>
              <a:rPr lang="en-US" sz="1400" b="0" dirty="0">
                <a:solidFill>
                  <a:schemeClr val="accent1"/>
                </a:solidFill>
                <a:latin typeface="Calibri" panose="020F0502020204030204" pitchFamily="34" charset="0"/>
                <a:ea typeface="Calibri" panose="020F0502020204030204" pitchFamily="34" charset="0"/>
                <a:cs typeface="Calibri" panose="020F0502020204030204" pitchFamily="34" charset="0"/>
              </a:rPr>
              <a:t>Early detection enables targeted preventive measures, personalized interventions, and risk reduction strategies, ultimately reducing the incidence of diseases. Implementing early detection programs on a larger scale benefits both individuals and public health by enabling disease surveillance and informing preventive strategies. The data generated through these programs also supports medical research and advancements in healthcare practices. Overall, early disease detection is a transformative approach that emphasizes prevention and proactive healthcare, contributing to a healthier society.</a:t>
            </a:r>
            <a:br>
              <a:rPr lang="en-US" sz="1400" b="0" dirty="0">
                <a:solidFill>
                  <a:schemeClr val="accent1"/>
                </a:solidFill>
                <a:latin typeface="Calibri" panose="020F0502020204030204" pitchFamily="34" charset="0"/>
                <a:ea typeface="Calibri" panose="020F0502020204030204" pitchFamily="34" charset="0"/>
                <a:cs typeface="Calibri" panose="020F0502020204030204" pitchFamily="34" charset="0"/>
              </a:rPr>
            </a:br>
            <a:endParaRPr lang="en-IN" sz="1400" dirty="0">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randombar(horizontal)">
                                      <p:cBhvr>
                                        <p:cTn id="12" dur="500"/>
                                        <p:tgtEl>
                                          <p:spTgt spid="2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circle(in)">
                                      <p:cBhvr>
                                        <p:cTn id="22"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 name="Content Placeholder 4">
            <a:extLst>
              <a:ext uri="{FF2B5EF4-FFF2-40B4-BE49-F238E27FC236}">
                <a16:creationId xmlns:a16="http://schemas.microsoft.com/office/drawing/2014/main" id="{D22825AF-B7E7-99B9-C3C1-9D52FE8869C9}"/>
              </a:ext>
            </a:extLst>
          </p:cNvPr>
          <p:cNvSpPr txBox="1"/>
          <p:nvPr/>
        </p:nvSpPr>
        <p:spPr>
          <a:xfrm>
            <a:off x="0" y="209967"/>
            <a:ext cx="8474927" cy="830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L="457200" marR="0" lvl="0" indent="-311150" algn="l" rtl="0">
              <a:lnSpc>
                <a:spcPct val="115000"/>
              </a:lnSpc>
              <a:spcBef>
                <a:spcPct val="0"/>
              </a:spcBef>
              <a:spcAft>
                <a:spcPct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ct val="0"/>
              </a:spcBef>
              <a:spcAft>
                <a:spcPct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pPr marL="146050" indent="0" algn="ctr">
              <a:buNone/>
            </a:pPr>
            <a:r>
              <a:rPr lang="en-US" sz="1800" b="1" i="1">
                <a:solidFill>
                  <a:schemeClr val="accent1"/>
                </a:solidFill>
                <a:latin typeface="Calibri" panose="020F0502020204030204" pitchFamily="34" charset="0"/>
                <a:cs typeface="Calibri" panose="020F0502020204030204" pitchFamily="34" charset="0"/>
              </a:rPr>
              <a:t>The healthcare sector plays a vital role in society, providing essential </a:t>
            </a:r>
            <a:r>
              <a:rPr lang="en-US" sz="1800" b="1" i="1">
                <a:solidFill>
                  <a:schemeClr val="accent3"/>
                </a:solidFill>
                <a:latin typeface="Calibri" panose="020F0502020204030204" pitchFamily="34" charset="0"/>
                <a:cs typeface="Calibri" panose="020F0502020204030204" pitchFamily="34" charset="0"/>
              </a:rPr>
              <a:t>services</a:t>
            </a:r>
            <a:r>
              <a:rPr lang="en-US" sz="1800" b="1" i="1">
                <a:solidFill>
                  <a:schemeClr val="accent1"/>
                </a:solidFill>
                <a:latin typeface="Calibri" panose="020F0502020204030204" pitchFamily="34" charset="0"/>
                <a:cs typeface="Calibri" panose="020F0502020204030204" pitchFamily="34" charset="0"/>
              </a:rPr>
              <a:t> to individuals and communities.</a:t>
            </a:r>
            <a:endParaRPr lang="en-IN" sz="1800" b="1" i="1">
              <a:solidFill>
                <a:schemeClr val="accent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A2CE7D1-F99A-7C73-08A8-5D6381058BEF}"/>
              </a:ext>
            </a:extLst>
          </p:cNvPr>
          <p:cNvSpPr txBox="1"/>
          <p:nvPr/>
        </p:nvSpPr>
        <p:spPr>
          <a:xfrm>
            <a:off x="0" y="1021470"/>
            <a:ext cx="4820575" cy="73866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buFont typeface="Arial" pitchFamily="34" charset="0"/>
              <a:buChar char="•"/>
            </a:pPr>
            <a:r>
              <a:rPr lang="en-US" b="1" u="sng" dirty="0">
                <a:solidFill>
                  <a:srgbClr val="FF6699"/>
                </a:solidFill>
                <a:latin typeface="Calibri" panose="020F0502020204030204" pitchFamily="34" charset="0"/>
                <a:cs typeface="Calibri" panose="020F0502020204030204" pitchFamily="34" charset="0"/>
              </a:rPr>
              <a:t>Importance</a:t>
            </a:r>
            <a:r>
              <a:rPr lang="en-US" b="1" dirty="0">
                <a:solidFill>
                  <a:srgbClr val="FF6699"/>
                </a:solidFill>
                <a:latin typeface="Calibri" panose="020F0502020204030204" pitchFamily="34" charset="0"/>
                <a:cs typeface="Calibri" panose="020F0502020204030204" pitchFamily="34" charset="0"/>
              </a:rPr>
              <a:t> </a:t>
            </a:r>
            <a:r>
              <a:rPr lang="en-US" b="1" dirty="0">
                <a:solidFill>
                  <a:schemeClr val="accent1"/>
                </a:solidFill>
                <a:latin typeface="Calibri" panose="020F0502020204030204" pitchFamily="34" charset="0"/>
                <a:cs typeface="Calibri" panose="020F0502020204030204" pitchFamily="34" charset="0"/>
              </a:rPr>
              <a:t>:</a:t>
            </a:r>
            <a:r>
              <a:rPr lang="en-US" dirty="0">
                <a:solidFill>
                  <a:schemeClr val="accent1"/>
                </a:solidFill>
                <a:latin typeface="Calibri" panose="020F0502020204030204" pitchFamily="34" charset="0"/>
                <a:cs typeface="Calibri" panose="020F0502020204030204" pitchFamily="34" charset="0"/>
              </a:rPr>
              <a:t> The healthcare sector is critical for maintaining and improving the overall well-being of individuals.</a:t>
            </a:r>
          </a:p>
        </p:txBody>
      </p:sp>
      <p:sp>
        <p:nvSpPr>
          <p:cNvPr id="5" name="TextBox 4">
            <a:extLst>
              <a:ext uri="{FF2B5EF4-FFF2-40B4-BE49-F238E27FC236}">
                <a16:creationId xmlns:a16="http://schemas.microsoft.com/office/drawing/2014/main" id="{F909B2F3-15AD-C574-4AE8-230DD58E7F6A}"/>
              </a:ext>
            </a:extLst>
          </p:cNvPr>
          <p:cNvSpPr txBox="1"/>
          <p:nvPr/>
        </p:nvSpPr>
        <p:spPr>
          <a:xfrm>
            <a:off x="0" y="2649113"/>
            <a:ext cx="4820574" cy="95410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u="sng">
                <a:solidFill>
                  <a:srgbClr val="FF6699"/>
                </a:solidFill>
                <a:latin typeface="Calibri" panose="020F0502020204030204" pitchFamily="34" charset="0"/>
                <a:cs typeface="Calibri" panose="020F0502020204030204" pitchFamily="34" charset="0"/>
              </a:rPr>
              <a:t>Relevance in the business landscape</a:t>
            </a:r>
            <a:r>
              <a:rPr lang="en-US" b="1">
                <a:solidFill>
                  <a:srgbClr val="FF6699"/>
                </a:solidFill>
                <a:latin typeface="Calibri" panose="020F0502020204030204" pitchFamily="34" charset="0"/>
                <a:cs typeface="Calibri" panose="020F0502020204030204" pitchFamily="34" charset="0"/>
              </a:rPr>
              <a:t> </a:t>
            </a:r>
            <a:r>
              <a:rPr lang="en-US">
                <a:solidFill>
                  <a:schemeClr val="accent1"/>
                </a:solidFill>
                <a:latin typeface="Calibri" panose="020F0502020204030204" pitchFamily="34" charset="0"/>
                <a:cs typeface="Calibri" panose="020F0502020204030204" pitchFamily="34" charset="0"/>
              </a:rPr>
              <a:t>: The healthcare sector represents a significant portion of the global economy and is continuously growing. It offers diverse opportunities for innovation, technological advancements.</a:t>
            </a:r>
          </a:p>
        </p:txBody>
      </p:sp>
      <p:sp>
        <p:nvSpPr>
          <p:cNvPr id="6" name="TextBox 5">
            <a:extLst>
              <a:ext uri="{FF2B5EF4-FFF2-40B4-BE49-F238E27FC236}">
                <a16:creationId xmlns:a16="http://schemas.microsoft.com/office/drawing/2014/main" id="{C2FDD9AF-5C12-7E7C-E1BC-E916BF3A1B8D}"/>
              </a:ext>
            </a:extLst>
          </p:cNvPr>
          <p:cNvSpPr txBox="1"/>
          <p:nvPr/>
        </p:nvSpPr>
        <p:spPr>
          <a:xfrm>
            <a:off x="4396451" y="1496145"/>
            <a:ext cx="4820574" cy="116955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u="sng">
                <a:solidFill>
                  <a:srgbClr val="FF6699"/>
                </a:solidFill>
                <a:latin typeface="Calibri" panose="020F0502020204030204" pitchFamily="34" charset="0"/>
                <a:cs typeface="Calibri" panose="020F0502020204030204" pitchFamily="34" charset="0"/>
              </a:rPr>
              <a:t>Challenges</a:t>
            </a:r>
            <a:r>
              <a:rPr lang="en-US" b="1">
                <a:solidFill>
                  <a:srgbClr val="FF6699"/>
                </a:solidFill>
                <a:latin typeface="Calibri" panose="020F0502020204030204" pitchFamily="34" charset="0"/>
                <a:cs typeface="Calibri" panose="020F0502020204030204" pitchFamily="34" charset="0"/>
              </a:rPr>
              <a:t> : </a:t>
            </a:r>
            <a:r>
              <a:rPr lang="en-US">
                <a:solidFill>
                  <a:schemeClr val="accent1"/>
                </a:solidFill>
                <a:latin typeface="Calibri" panose="020F0502020204030204" pitchFamily="34" charset="0"/>
                <a:cs typeface="Calibri" panose="020F0502020204030204" pitchFamily="34" charset="0"/>
              </a:rPr>
              <a:t>The healthcare sector faces several challenges, such as rising healthcare costs, an aging population, increased chronic diseases, access to quality care, data privacy concerns, and the need for efficient healthcare delivery systems.</a:t>
            </a:r>
          </a:p>
        </p:txBody>
      </p:sp>
      <p:sp>
        <p:nvSpPr>
          <p:cNvPr id="7" name="TextBox 6">
            <a:extLst>
              <a:ext uri="{FF2B5EF4-FFF2-40B4-BE49-F238E27FC236}">
                <a16:creationId xmlns:a16="http://schemas.microsoft.com/office/drawing/2014/main" id="{A6D29A10-86DC-8FC7-9D36-C89D4635A910}"/>
              </a:ext>
            </a:extLst>
          </p:cNvPr>
          <p:cNvSpPr txBox="1"/>
          <p:nvPr/>
        </p:nvSpPr>
        <p:spPr>
          <a:xfrm>
            <a:off x="4396451" y="3613454"/>
            <a:ext cx="4780625" cy="116955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u="sng">
                <a:solidFill>
                  <a:srgbClr val="FF6699"/>
                </a:solidFill>
                <a:latin typeface="Calibri" panose="020F0502020204030204" pitchFamily="34" charset="0"/>
                <a:cs typeface="Calibri" panose="020F0502020204030204" pitchFamily="34" charset="0"/>
              </a:rPr>
              <a:t>Opportunities</a:t>
            </a:r>
            <a:r>
              <a:rPr lang="en-US" b="1">
                <a:solidFill>
                  <a:srgbClr val="FF6699"/>
                </a:solidFill>
                <a:latin typeface="Calibri" panose="020F0502020204030204" pitchFamily="34" charset="0"/>
                <a:cs typeface="Calibri" panose="020F0502020204030204" pitchFamily="34" charset="0"/>
              </a:rPr>
              <a:t> </a:t>
            </a:r>
            <a:r>
              <a:rPr lang="en-US">
                <a:solidFill>
                  <a:schemeClr val="accent1"/>
                </a:solidFill>
                <a:latin typeface="Calibri" panose="020F0502020204030204" pitchFamily="34" charset="0"/>
                <a:cs typeface="Calibri" panose="020F0502020204030204" pitchFamily="34" charset="0"/>
              </a:rPr>
              <a:t>: The sector provides opportunities for advancements in medical research, personalized medicine, data-driven decision-making, remote healthcare delivery, telemedicine, and the integration of technology to improve patient outcomes</a:t>
            </a:r>
            <a:endParaRPr lang="en-IN">
              <a:solidFill>
                <a:schemeClr val="accent1"/>
              </a:solidFill>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2" presetClass="entr" presetSubtype="4" dur="50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4" dur="5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 presetClass="entr" presetSubtype="4" dur="50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dur="50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CEFF-2E73-35CC-2E9F-93F24083FA0B}"/>
              </a:ext>
            </a:extLst>
          </p:cNvPr>
          <p:cNvSpPr>
            <a:spLocks noGrp="1"/>
          </p:cNvSpPr>
          <p:nvPr>
            <p:ph type="title"/>
          </p:nvPr>
        </p:nvSpPr>
        <p:spPr>
          <a:xfrm>
            <a:off x="862361" y="286137"/>
            <a:ext cx="7880195" cy="1014104"/>
          </a:xfrm>
        </p:spPr>
        <p:txBody>
          <a:bodyPr>
            <a:noAutofit/>
          </a:bodyPr>
          <a:lstStyle/>
          <a:p>
            <a:pPr algn="ctr"/>
            <a:r>
              <a:rPr lang="en-US" sz="1800" i="1">
                <a:solidFill>
                  <a:schemeClr val="accent1"/>
                </a:solidFill>
                <a:effectLst/>
                <a:latin typeface="Calibri" panose="020F0502020204030204" pitchFamily="34" charset="0"/>
                <a:cs typeface="Calibri" panose="020F0502020204030204" pitchFamily="34" charset="0"/>
              </a:rPr>
              <a:t>Big data refers to large and complex datasets that are generated from various sources within the healthcare sector. It is characterized by four main aspects: volume, velocity, variety, and veracity.</a:t>
            </a:r>
            <a:endParaRPr lang="en-IN" sz="1800" i="1">
              <a:solidFill>
                <a:schemeClr val="accent1"/>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B66890E6-A17D-29AC-F5A2-17035D6160E6}"/>
              </a:ext>
            </a:extLst>
          </p:cNvPr>
          <p:cNvSpPr>
            <a:spLocks noGrp="1"/>
          </p:cNvSpPr>
          <p:nvPr>
            <p:ph type="body" idx="1"/>
          </p:nvPr>
        </p:nvSpPr>
        <p:spPr>
          <a:xfrm>
            <a:off x="255153" y="1532166"/>
            <a:ext cx="3457896" cy="590318"/>
          </a:xfrm>
        </p:spPr>
        <p:txBody>
          <a:bodyPr>
            <a:noAutofit/>
          </a:bodyPr>
          <a:lstStyle/>
          <a:p>
            <a:pPr marL="146050" indent="0">
              <a:buNone/>
            </a:pPr>
            <a:r>
              <a:rPr lang="en-US" sz="1600" b="1" i="0" dirty="0">
                <a:solidFill>
                  <a:srgbClr val="FF6699"/>
                </a:solidFill>
                <a:effectLst/>
                <a:latin typeface="Calibri" panose="020F0502020204030204" pitchFamily="34" charset="0"/>
                <a:cs typeface="Calibri" panose="020F0502020204030204" pitchFamily="34" charset="0"/>
              </a:rPr>
              <a:t>1. </a:t>
            </a:r>
            <a:r>
              <a:rPr lang="en-US" sz="1600" b="1" i="0" u="sng" dirty="0">
                <a:solidFill>
                  <a:srgbClr val="FF6699"/>
                </a:solidFill>
                <a:effectLst/>
                <a:latin typeface="Calibri" panose="020F0502020204030204" pitchFamily="34" charset="0"/>
                <a:cs typeface="Calibri" panose="020F0502020204030204" pitchFamily="34" charset="0"/>
              </a:rPr>
              <a:t>Volume</a:t>
            </a:r>
            <a:r>
              <a:rPr lang="en-US" sz="1600" b="0" i="0" dirty="0">
                <a:solidFill>
                  <a:srgbClr val="FF6699"/>
                </a:solidFill>
                <a:effectLst/>
                <a:latin typeface="Calibri" panose="020F0502020204030204" pitchFamily="34" charset="0"/>
                <a:cs typeface="Calibri" panose="020F0502020204030204" pitchFamily="34" charset="0"/>
              </a:rPr>
              <a:t> </a:t>
            </a:r>
            <a:r>
              <a:rPr lang="en-US" sz="1600" b="0" i="0" dirty="0">
                <a:solidFill>
                  <a:schemeClr val="accent1"/>
                </a:solidFill>
                <a:effectLst/>
                <a:latin typeface="Calibri" panose="020F0502020204030204" pitchFamily="34" charset="0"/>
                <a:cs typeface="Calibri" panose="020F0502020204030204" pitchFamily="34" charset="0"/>
              </a:rPr>
              <a:t>- the vast amount of data generated and collected.</a:t>
            </a:r>
            <a:endParaRPr lang="en-IN" sz="1600" dirty="0">
              <a:solidFill>
                <a:schemeClr val="accent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CDF7F7C-6CB2-5F1A-5A4F-8B7FAA8A9911}"/>
              </a:ext>
            </a:extLst>
          </p:cNvPr>
          <p:cNvSpPr txBox="1"/>
          <p:nvPr/>
        </p:nvSpPr>
        <p:spPr>
          <a:xfrm>
            <a:off x="373994" y="2420415"/>
            <a:ext cx="3286402" cy="5847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i="0" dirty="0">
                <a:solidFill>
                  <a:srgbClr val="FF6699"/>
                </a:solidFill>
                <a:effectLst/>
                <a:latin typeface="Calibri" panose="020F0502020204030204" pitchFamily="34" charset="0"/>
                <a:cs typeface="Calibri" panose="020F0502020204030204" pitchFamily="34" charset="0"/>
              </a:rPr>
              <a:t>2. </a:t>
            </a:r>
            <a:r>
              <a:rPr lang="en-US" sz="1600" b="1" i="0" u="sng" dirty="0">
                <a:solidFill>
                  <a:srgbClr val="FF6699"/>
                </a:solidFill>
                <a:effectLst/>
                <a:latin typeface="Calibri" panose="020F0502020204030204" pitchFamily="34" charset="0"/>
                <a:cs typeface="Calibri" panose="020F0502020204030204" pitchFamily="34" charset="0"/>
              </a:rPr>
              <a:t>Velocity </a:t>
            </a:r>
            <a:r>
              <a:rPr lang="en-US" sz="1600" b="0" i="0" dirty="0">
                <a:solidFill>
                  <a:schemeClr val="accent1"/>
                </a:solidFill>
                <a:effectLst/>
                <a:latin typeface="Calibri" panose="020F0502020204030204" pitchFamily="34" charset="0"/>
                <a:cs typeface="Calibri" panose="020F0502020204030204" pitchFamily="34" charset="0"/>
              </a:rPr>
              <a:t>- the speed at which data is generated and processed.</a:t>
            </a:r>
            <a:endParaRPr lang="en-IN" sz="1600" dirty="0">
              <a:solidFill>
                <a:schemeClr val="accent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15B51F4-212A-4931-3BB6-A75ACA68B2AF}"/>
              </a:ext>
            </a:extLst>
          </p:cNvPr>
          <p:cNvSpPr txBox="1"/>
          <p:nvPr/>
        </p:nvSpPr>
        <p:spPr>
          <a:xfrm>
            <a:off x="373994" y="3278048"/>
            <a:ext cx="3339055" cy="5847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FF6699"/>
                </a:solidFill>
                <a:latin typeface="Calibri" panose="020F0502020204030204" pitchFamily="34" charset="0"/>
                <a:cs typeface="Calibri" panose="020F0502020204030204" pitchFamily="34" charset="0"/>
              </a:rPr>
              <a:t>3. </a:t>
            </a:r>
            <a:r>
              <a:rPr lang="en-US" sz="1600" b="1" i="0" u="sng" dirty="0">
                <a:solidFill>
                  <a:srgbClr val="FF6699"/>
                </a:solidFill>
                <a:effectLst/>
                <a:latin typeface="Calibri" panose="020F0502020204030204" pitchFamily="34" charset="0"/>
                <a:cs typeface="Calibri" panose="020F0502020204030204" pitchFamily="34" charset="0"/>
              </a:rPr>
              <a:t>Variety </a:t>
            </a:r>
            <a:r>
              <a:rPr lang="en-US" sz="1600" b="0" i="0" dirty="0">
                <a:solidFill>
                  <a:schemeClr val="accent1"/>
                </a:solidFill>
                <a:effectLst/>
                <a:latin typeface="Calibri" panose="020F0502020204030204" pitchFamily="34" charset="0"/>
                <a:cs typeface="Calibri" panose="020F0502020204030204" pitchFamily="34" charset="0"/>
              </a:rPr>
              <a:t>- the diverse types and sources of data.</a:t>
            </a:r>
            <a:endParaRPr lang="en-IN" sz="1600" b="1" dirty="0">
              <a:solidFill>
                <a:schemeClr val="accent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606D96C-B24C-29D3-F20E-EAA34AC30028}"/>
              </a:ext>
            </a:extLst>
          </p:cNvPr>
          <p:cNvSpPr txBox="1"/>
          <p:nvPr/>
        </p:nvSpPr>
        <p:spPr>
          <a:xfrm>
            <a:off x="4495975" y="1542398"/>
            <a:ext cx="3220106" cy="5847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rgbClr val="FF6699"/>
                </a:solidFill>
                <a:latin typeface="Calibri" panose="020F0502020204030204" pitchFamily="34" charset="0"/>
                <a:cs typeface="Calibri" panose="020F0502020204030204" pitchFamily="34" charset="0"/>
              </a:rPr>
              <a:t>4. </a:t>
            </a:r>
            <a:r>
              <a:rPr lang="en-US" sz="1600" b="1" i="0" u="sng" dirty="0">
                <a:solidFill>
                  <a:srgbClr val="FF6699"/>
                </a:solidFill>
                <a:effectLst/>
                <a:latin typeface="Calibri" panose="020F0502020204030204" pitchFamily="34" charset="0"/>
                <a:cs typeface="Calibri" panose="020F0502020204030204" pitchFamily="34" charset="0"/>
              </a:rPr>
              <a:t>Veracity</a:t>
            </a:r>
            <a:r>
              <a:rPr lang="en-US" sz="1600" b="0" i="0" dirty="0">
                <a:solidFill>
                  <a:srgbClr val="FF6699"/>
                </a:solidFill>
                <a:effectLst/>
                <a:latin typeface="Calibri" panose="020F0502020204030204" pitchFamily="34" charset="0"/>
                <a:cs typeface="Calibri" panose="020F0502020204030204" pitchFamily="34" charset="0"/>
              </a:rPr>
              <a:t> </a:t>
            </a:r>
            <a:r>
              <a:rPr lang="en-US" sz="1600" b="0" i="0" dirty="0">
                <a:solidFill>
                  <a:schemeClr val="accent1"/>
                </a:solidFill>
                <a:effectLst/>
                <a:latin typeface="Calibri" panose="020F0502020204030204" pitchFamily="34" charset="0"/>
                <a:cs typeface="Calibri" panose="020F0502020204030204" pitchFamily="34" charset="0"/>
              </a:rPr>
              <a:t>- the accuracy and reliability of data.</a:t>
            </a:r>
            <a:endParaRPr lang="en-IN" sz="1600" dirty="0">
              <a:solidFill>
                <a:schemeClr val="accent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A2C588E-3D9B-669F-7A43-819F0ED00F8C}"/>
              </a:ext>
            </a:extLst>
          </p:cNvPr>
          <p:cNvSpPr txBox="1"/>
          <p:nvPr/>
        </p:nvSpPr>
        <p:spPr>
          <a:xfrm>
            <a:off x="4495975" y="2420414"/>
            <a:ext cx="3107473" cy="5847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FF6699"/>
                </a:solidFill>
                <a:latin typeface="Calibri" panose="020F0502020204030204" pitchFamily="34" charset="0"/>
                <a:cs typeface="Calibri" panose="020F0502020204030204" pitchFamily="34" charset="0"/>
              </a:rPr>
              <a:t>5. </a:t>
            </a:r>
            <a:r>
              <a:rPr lang="en-US" sz="1600" b="1" i="0" u="sng" dirty="0">
                <a:solidFill>
                  <a:srgbClr val="FF6699"/>
                </a:solidFill>
                <a:effectLst/>
                <a:latin typeface="Calibri" panose="020F0502020204030204" pitchFamily="34" charset="0"/>
                <a:cs typeface="Calibri" panose="020F0502020204030204" pitchFamily="34" charset="0"/>
              </a:rPr>
              <a:t>Value</a:t>
            </a:r>
            <a:r>
              <a:rPr lang="en-US" sz="1600" b="0" i="0" dirty="0">
                <a:solidFill>
                  <a:srgbClr val="FF6699"/>
                </a:solidFill>
                <a:effectLst/>
                <a:latin typeface="Calibri" panose="020F0502020204030204" pitchFamily="34" charset="0"/>
                <a:cs typeface="Calibri" panose="020F0502020204030204" pitchFamily="34" charset="0"/>
              </a:rPr>
              <a:t> </a:t>
            </a:r>
            <a:r>
              <a:rPr lang="en-US" sz="1600" b="0" i="0" dirty="0">
                <a:solidFill>
                  <a:schemeClr val="accent1"/>
                </a:solidFill>
                <a:effectLst/>
                <a:latin typeface="Calibri" panose="020F0502020204030204" pitchFamily="34" charset="0"/>
                <a:cs typeface="Calibri" panose="020F0502020204030204" pitchFamily="34" charset="0"/>
              </a:rPr>
              <a:t>- the meaningful insights and outcomes derived.</a:t>
            </a:r>
            <a:endParaRPr lang="en-IN" sz="1600" b="1" dirty="0">
              <a:solidFill>
                <a:schemeClr val="accent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1015D07-31B0-D5E8-EB39-8BF02F714A15}"/>
              </a:ext>
            </a:extLst>
          </p:cNvPr>
          <p:cNvSpPr txBox="1"/>
          <p:nvPr/>
        </p:nvSpPr>
        <p:spPr>
          <a:xfrm>
            <a:off x="4495975" y="3278048"/>
            <a:ext cx="3286403" cy="83099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rgbClr val="FF6699"/>
                </a:solidFill>
                <a:latin typeface="Calibri" panose="020F0502020204030204" pitchFamily="34" charset="0"/>
                <a:cs typeface="Calibri" panose="020F0502020204030204" pitchFamily="34" charset="0"/>
              </a:rPr>
              <a:t>6</a:t>
            </a:r>
            <a:r>
              <a:rPr lang="en-US" sz="1600" b="1" i="0" dirty="0">
                <a:solidFill>
                  <a:srgbClr val="FF6699"/>
                </a:solidFill>
                <a:effectLst/>
                <a:latin typeface="Calibri" panose="020F0502020204030204" pitchFamily="34" charset="0"/>
                <a:cs typeface="Calibri" panose="020F0502020204030204" pitchFamily="34" charset="0"/>
              </a:rPr>
              <a:t>. </a:t>
            </a:r>
            <a:r>
              <a:rPr lang="en-US" sz="1600" b="1" i="0" u="sng" dirty="0">
                <a:solidFill>
                  <a:srgbClr val="FF6699"/>
                </a:solidFill>
                <a:effectLst/>
                <a:latin typeface="Calibri" panose="020F0502020204030204" pitchFamily="34" charset="0"/>
                <a:cs typeface="Calibri" panose="020F0502020204030204" pitchFamily="34" charset="0"/>
              </a:rPr>
              <a:t>Validity </a:t>
            </a:r>
            <a:r>
              <a:rPr lang="en-US" sz="1600" b="1" i="0" dirty="0">
                <a:solidFill>
                  <a:schemeClr val="accent1"/>
                </a:solidFill>
                <a:effectLst/>
                <a:latin typeface="Calibri" panose="020F0502020204030204" pitchFamily="34" charset="0"/>
                <a:cs typeface="Calibri" panose="020F0502020204030204" pitchFamily="34" charset="0"/>
              </a:rPr>
              <a:t>-</a:t>
            </a:r>
            <a:r>
              <a:rPr lang="en-US" sz="1600" b="0" i="0" dirty="0">
                <a:solidFill>
                  <a:schemeClr val="accent1"/>
                </a:solidFill>
                <a:effectLst/>
                <a:latin typeface="Calibri" panose="020F0502020204030204" pitchFamily="34" charset="0"/>
                <a:cs typeface="Calibri" panose="020F0502020204030204" pitchFamily="34" charset="0"/>
              </a:rPr>
              <a:t> Ensures the accuracy and relevance of healthcare data for reliable decision-making.</a:t>
            </a:r>
            <a:endParaRPr lang="en-IN" sz="1600" dirty="0">
              <a:solidFill>
                <a:schemeClr val="accent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5598B8A-DE21-A236-3F8E-D62EC111CB49}"/>
              </a:ext>
            </a:extLst>
          </p:cNvPr>
          <p:cNvSpPr txBox="1"/>
          <p:nvPr/>
        </p:nvSpPr>
        <p:spPr>
          <a:xfrm>
            <a:off x="862360" y="4156064"/>
            <a:ext cx="7880195" cy="78483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i="1" dirty="0">
                <a:solidFill>
                  <a:srgbClr val="FF6699"/>
                </a:solidFill>
                <a:effectLst/>
                <a:latin typeface="Calibri" panose="020F0502020204030204" pitchFamily="34" charset="0"/>
                <a:cs typeface="Calibri" panose="020F0502020204030204" pitchFamily="34" charset="0"/>
              </a:rPr>
              <a:t>The selection of which "V" to prioritize among validity, variability, and visualization depends on the specific objectives and requirements of the healthcare application or analysis being conducted.</a:t>
            </a:r>
            <a:endParaRPr lang="en-IN" sz="1500" b="1" i="1" dirty="0">
              <a:solidFill>
                <a:srgbClr val="FF669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36807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4" dur="50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4" dur="50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4" dur="50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4" dur="50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4" dur="50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4" dur="50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42" presetClass="entr" presetSubtype="0" dur="100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P spid="7"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77D6EC42-4665-A1A0-5540-0C9E11A60706}"/>
                  </a:ext>
                </a:extLst>
              </p14:cNvPr>
              <p14:cNvContentPartPr/>
              <p14:nvPr/>
            </p14:nvContentPartPr>
            <p14:xfrm>
              <a:off x="4607640" y="2217240"/>
              <a:ext cx="360" cy="360"/>
            </p14:xfrm>
          </p:contentPart>
        </mc:Choice>
        <mc:Fallback xmlns="">
          <p:pic>
            <p:nvPicPr>
              <p:cNvPr id="28" name="Ink 27">
                <a:extLst>
                  <a:ext uri="{FF2B5EF4-FFF2-40B4-BE49-F238E27FC236}">
                    <a16:creationId xmlns:a16="http://schemas.microsoft.com/office/drawing/2014/main" id="{77D6EC42-4665-A1A0-5540-0C9E11A60706}"/>
                  </a:ext>
                </a:extLst>
              </p:cNvPr>
              <p:cNvPicPr/>
              <p:nvPr/>
            </p:nvPicPr>
            <p:blipFill>
              <a:blip r:embed="rId3"/>
              <a:stretch>
                <a:fillRect/>
              </a:stretch>
            </p:blipFill>
            <p:spPr>
              <a:xfrm>
                <a:off x="4598640" y="2208240"/>
                <a:ext cx="18000" cy="18000"/>
              </a:xfrm>
              <a:prstGeom prst="rect">
                <a:avLst/>
              </a:prstGeom>
            </p:spPr>
          </p:pic>
        </mc:Fallback>
      </mc:AlternateContent>
      <p:sp>
        <p:nvSpPr>
          <p:cNvPr id="29" name="Hexagon 28">
            <a:extLst>
              <a:ext uri="{FF2B5EF4-FFF2-40B4-BE49-F238E27FC236}">
                <a16:creationId xmlns:a16="http://schemas.microsoft.com/office/drawing/2014/main" id="{05E6382A-44F6-935F-0AA5-CDED39AD8DFB}"/>
              </a:ext>
            </a:extLst>
          </p:cNvPr>
          <p:cNvSpPr/>
          <p:nvPr/>
        </p:nvSpPr>
        <p:spPr>
          <a:xfrm>
            <a:off x="1576800" y="1358275"/>
            <a:ext cx="1431000" cy="1217149"/>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37" name="Hexagon 36">
            <a:extLst>
              <a:ext uri="{FF2B5EF4-FFF2-40B4-BE49-F238E27FC236}">
                <a16:creationId xmlns:a16="http://schemas.microsoft.com/office/drawing/2014/main" id="{3D7D369D-39F2-E3A0-7988-B16EAC940B5B}"/>
              </a:ext>
            </a:extLst>
          </p:cNvPr>
          <p:cNvSpPr/>
          <p:nvPr/>
        </p:nvSpPr>
        <p:spPr>
          <a:xfrm>
            <a:off x="1576800" y="141126"/>
            <a:ext cx="1431000" cy="1217149"/>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39" name="TextBox 38">
            <a:extLst>
              <a:ext uri="{FF2B5EF4-FFF2-40B4-BE49-F238E27FC236}">
                <a16:creationId xmlns:a16="http://schemas.microsoft.com/office/drawing/2014/main" id="{AE2A7332-F9FA-FFB2-7D70-C418FC7BAA35}"/>
              </a:ext>
            </a:extLst>
          </p:cNvPr>
          <p:cNvSpPr txBox="1"/>
          <p:nvPr/>
        </p:nvSpPr>
        <p:spPr>
          <a:xfrm>
            <a:off x="1681057" y="1708493"/>
            <a:ext cx="1162766" cy="55399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b="1"/>
              <a:t>6 Vs of Big Data</a:t>
            </a:r>
            <a:endParaRPr lang="en-IN" sz="1500" b="1"/>
          </a:p>
        </p:txBody>
      </p:sp>
      <p:sp>
        <p:nvSpPr>
          <p:cNvPr id="40" name="TextBox 39">
            <a:extLst>
              <a:ext uri="{FF2B5EF4-FFF2-40B4-BE49-F238E27FC236}">
                <a16:creationId xmlns:a16="http://schemas.microsoft.com/office/drawing/2014/main" id="{3F849DE6-410E-1F7B-B47A-0F12D712F5AF}"/>
              </a:ext>
            </a:extLst>
          </p:cNvPr>
          <p:cNvSpPr txBox="1"/>
          <p:nvPr/>
        </p:nvSpPr>
        <p:spPr>
          <a:xfrm>
            <a:off x="1819851" y="300021"/>
            <a:ext cx="1033046" cy="9387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Volume:</a:t>
            </a:r>
          </a:p>
          <a:p>
            <a:r>
              <a:rPr lang="en-US" sz="1100" b="1"/>
              <a:t>Terabyte</a:t>
            </a:r>
          </a:p>
          <a:p>
            <a:r>
              <a:rPr lang="en-US" sz="1100" b="1"/>
              <a:t>Petabyte </a:t>
            </a:r>
          </a:p>
          <a:p>
            <a:r>
              <a:rPr lang="en-US" sz="1100" b="1"/>
              <a:t>Records</a:t>
            </a:r>
          </a:p>
          <a:p>
            <a:r>
              <a:rPr lang="en-US" sz="1100" b="1"/>
              <a:t>Transaction</a:t>
            </a:r>
            <a:endParaRPr lang="en-IN" sz="1100" b="1"/>
          </a:p>
        </p:txBody>
      </p:sp>
      <p:sp>
        <p:nvSpPr>
          <p:cNvPr id="41" name="Hexagon 40">
            <a:extLst>
              <a:ext uri="{FF2B5EF4-FFF2-40B4-BE49-F238E27FC236}">
                <a16:creationId xmlns:a16="http://schemas.microsoft.com/office/drawing/2014/main" id="{38F570EF-8F49-375A-31B9-E4BEFC23882A}"/>
              </a:ext>
            </a:extLst>
          </p:cNvPr>
          <p:cNvSpPr/>
          <p:nvPr/>
        </p:nvSpPr>
        <p:spPr>
          <a:xfrm>
            <a:off x="2713346" y="739255"/>
            <a:ext cx="1296934" cy="1238040"/>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42" name="TextBox 41">
            <a:extLst>
              <a:ext uri="{FF2B5EF4-FFF2-40B4-BE49-F238E27FC236}">
                <a16:creationId xmlns:a16="http://schemas.microsoft.com/office/drawing/2014/main" id="{889E6237-2E46-4DE2-6604-1D5CCA4CE20D}"/>
              </a:ext>
            </a:extLst>
          </p:cNvPr>
          <p:cNvSpPr txBox="1"/>
          <p:nvPr/>
        </p:nvSpPr>
        <p:spPr>
          <a:xfrm>
            <a:off x="2847669" y="898150"/>
            <a:ext cx="1174742" cy="9387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Velocity:</a:t>
            </a:r>
          </a:p>
          <a:p>
            <a:r>
              <a:rPr lang="en-US" sz="1100" b="1"/>
              <a:t>Data-in-Motion</a:t>
            </a:r>
          </a:p>
          <a:p>
            <a:r>
              <a:rPr lang="en-US" sz="1100" b="1"/>
              <a:t>Data-in-Rest</a:t>
            </a:r>
          </a:p>
          <a:p>
            <a:r>
              <a:rPr lang="en-US" sz="1100" b="1"/>
              <a:t>Real-</a:t>
            </a:r>
          </a:p>
          <a:p>
            <a:r>
              <a:rPr lang="en-US" sz="1100" b="1"/>
              <a:t>time/offline</a:t>
            </a:r>
            <a:endParaRPr lang="en-IN" sz="1100" b="1"/>
          </a:p>
        </p:txBody>
      </p:sp>
      <p:sp>
        <p:nvSpPr>
          <p:cNvPr id="43" name="Hexagon 42">
            <a:extLst>
              <a:ext uri="{FF2B5EF4-FFF2-40B4-BE49-F238E27FC236}">
                <a16:creationId xmlns:a16="http://schemas.microsoft.com/office/drawing/2014/main" id="{CCC55FF6-B1D5-94F4-3D92-266A9003B39B}"/>
              </a:ext>
            </a:extLst>
          </p:cNvPr>
          <p:cNvSpPr/>
          <p:nvPr/>
        </p:nvSpPr>
        <p:spPr>
          <a:xfrm>
            <a:off x="2713346" y="1995764"/>
            <a:ext cx="1296574" cy="1192109"/>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45" name="TextBox 44">
            <a:extLst>
              <a:ext uri="{FF2B5EF4-FFF2-40B4-BE49-F238E27FC236}">
                <a16:creationId xmlns:a16="http://schemas.microsoft.com/office/drawing/2014/main" id="{E29B0BF8-10BD-0D28-1D4B-F7637625EEEA}"/>
              </a:ext>
            </a:extLst>
          </p:cNvPr>
          <p:cNvSpPr txBox="1"/>
          <p:nvPr/>
        </p:nvSpPr>
        <p:spPr>
          <a:xfrm>
            <a:off x="2848383" y="2068250"/>
            <a:ext cx="1174028" cy="9387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Veracity:</a:t>
            </a:r>
          </a:p>
          <a:p>
            <a:r>
              <a:rPr lang="en-US" sz="1100" b="1"/>
              <a:t>Authenticity</a:t>
            </a:r>
          </a:p>
          <a:p>
            <a:r>
              <a:rPr lang="en-US" sz="1100" b="1"/>
              <a:t>Availability</a:t>
            </a:r>
          </a:p>
          <a:p>
            <a:r>
              <a:rPr lang="en-US" sz="1100" b="1"/>
              <a:t>Accountability</a:t>
            </a:r>
          </a:p>
          <a:p>
            <a:r>
              <a:rPr lang="en-US" sz="1100" b="1"/>
              <a:t>Trustworthine</a:t>
            </a:r>
            <a:endParaRPr lang="en-IN" sz="1100" b="1"/>
          </a:p>
        </p:txBody>
      </p:sp>
      <p:sp>
        <p:nvSpPr>
          <p:cNvPr id="46" name="Hexagon 45">
            <a:extLst>
              <a:ext uri="{FF2B5EF4-FFF2-40B4-BE49-F238E27FC236}">
                <a16:creationId xmlns:a16="http://schemas.microsoft.com/office/drawing/2014/main" id="{4FED18BB-92D3-0868-6E93-F9FAB72ADCBB}"/>
              </a:ext>
            </a:extLst>
          </p:cNvPr>
          <p:cNvSpPr/>
          <p:nvPr/>
        </p:nvSpPr>
        <p:spPr>
          <a:xfrm>
            <a:off x="1591575" y="2591818"/>
            <a:ext cx="1401450" cy="1217149"/>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47" name="TextBox 46">
            <a:extLst>
              <a:ext uri="{FF2B5EF4-FFF2-40B4-BE49-F238E27FC236}">
                <a16:creationId xmlns:a16="http://schemas.microsoft.com/office/drawing/2014/main" id="{1DA50CBD-1664-EACE-2DC7-D7AC9967D045}"/>
              </a:ext>
            </a:extLst>
          </p:cNvPr>
          <p:cNvSpPr txBox="1"/>
          <p:nvPr/>
        </p:nvSpPr>
        <p:spPr>
          <a:xfrm>
            <a:off x="1810263" y="2700971"/>
            <a:ext cx="1105512" cy="9387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Variety:</a:t>
            </a:r>
          </a:p>
          <a:p>
            <a:r>
              <a:rPr lang="en-US" sz="1100" b="1"/>
              <a:t>Structured</a:t>
            </a:r>
          </a:p>
          <a:p>
            <a:r>
              <a:rPr lang="en-US" sz="1100" b="1"/>
              <a:t>Unstructured</a:t>
            </a:r>
          </a:p>
          <a:p>
            <a:r>
              <a:rPr lang="en-US" sz="1100" b="1"/>
              <a:t>Semi-Structured</a:t>
            </a:r>
            <a:endParaRPr lang="en-IN" sz="1100" b="1"/>
          </a:p>
        </p:txBody>
      </p:sp>
      <p:sp>
        <p:nvSpPr>
          <p:cNvPr id="48" name="Hexagon 47">
            <a:extLst>
              <a:ext uri="{FF2B5EF4-FFF2-40B4-BE49-F238E27FC236}">
                <a16:creationId xmlns:a16="http://schemas.microsoft.com/office/drawing/2014/main" id="{8D94544B-7CAB-C61E-1F51-91C31FBC8CD4}"/>
              </a:ext>
            </a:extLst>
          </p:cNvPr>
          <p:cNvSpPr/>
          <p:nvPr/>
        </p:nvSpPr>
        <p:spPr>
          <a:xfrm>
            <a:off x="449327" y="1995765"/>
            <a:ext cx="1427503" cy="1204212"/>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49" name="TextBox 48">
            <a:extLst>
              <a:ext uri="{FF2B5EF4-FFF2-40B4-BE49-F238E27FC236}">
                <a16:creationId xmlns:a16="http://schemas.microsoft.com/office/drawing/2014/main" id="{8041B2D5-4C1D-05C9-43F3-F13A140CF484}"/>
              </a:ext>
            </a:extLst>
          </p:cNvPr>
          <p:cNvSpPr txBox="1"/>
          <p:nvPr/>
        </p:nvSpPr>
        <p:spPr>
          <a:xfrm>
            <a:off x="604230" y="2224533"/>
            <a:ext cx="1060170" cy="76944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Validity:</a:t>
            </a:r>
          </a:p>
          <a:p>
            <a:r>
              <a:rPr lang="en-US" sz="1100" b="1"/>
              <a:t>Correct Data </a:t>
            </a:r>
          </a:p>
          <a:p>
            <a:r>
              <a:rPr lang="en-US" sz="1100" b="1"/>
              <a:t>Incorrect </a:t>
            </a:r>
          </a:p>
          <a:p>
            <a:r>
              <a:rPr lang="en-US" sz="1100" b="1"/>
              <a:t>data</a:t>
            </a:r>
            <a:endParaRPr lang="en-IN" sz="1100" b="1"/>
          </a:p>
        </p:txBody>
      </p:sp>
      <p:sp>
        <p:nvSpPr>
          <p:cNvPr id="50" name="Hexagon 49">
            <a:extLst>
              <a:ext uri="{FF2B5EF4-FFF2-40B4-BE49-F238E27FC236}">
                <a16:creationId xmlns:a16="http://schemas.microsoft.com/office/drawing/2014/main" id="{B0FCF1B0-CD42-CC23-8585-6E59A8C68760}"/>
              </a:ext>
            </a:extLst>
          </p:cNvPr>
          <p:cNvSpPr/>
          <p:nvPr/>
        </p:nvSpPr>
        <p:spPr>
          <a:xfrm>
            <a:off x="445830" y="773084"/>
            <a:ext cx="1431000" cy="1204212"/>
          </a:xfrm>
          <a:prstGeom prst="hexagon">
            <a:avLst/>
          </a:prstGeom>
        </p:spPr>
        <p:style>
          <a:lnRef idx="1">
            <a:schemeClr val="dk1"/>
          </a:lnRef>
          <a:fillRef idx="2">
            <a:schemeClr val="dk1"/>
          </a:fillRef>
          <a:effectRef idx="1">
            <a:schemeClr val="dk1"/>
          </a:effectRef>
          <a:fontRef idx="minor">
            <a:schemeClr val="dk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C0791B"/>
                </a:solidFill>
                <a:latin typeface="Arial"/>
                <a:ea typeface="Arial"/>
                <a:cs typeface="Arial"/>
              </a:defRPr>
            </a:lvl9pPr>
          </a:lstStyle>
          <a:p>
            <a:pPr algn="ctr"/>
            <a:endParaRPr lang="en-IN"/>
          </a:p>
        </p:txBody>
      </p:sp>
      <p:sp>
        <p:nvSpPr>
          <p:cNvPr id="51" name="TextBox 50">
            <a:extLst>
              <a:ext uri="{FF2B5EF4-FFF2-40B4-BE49-F238E27FC236}">
                <a16:creationId xmlns:a16="http://schemas.microsoft.com/office/drawing/2014/main" id="{3F5088C1-9758-65AC-34D2-9B2C1C186353}"/>
              </a:ext>
            </a:extLst>
          </p:cNvPr>
          <p:cNvSpPr txBox="1"/>
          <p:nvPr/>
        </p:nvSpPr>
        <p:spPr>
          <a:xfrm>
            <a:off x="617792" y="921032"/>
            <a:ext cx="1033046" cy="9387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a:t>Value: </a:t>
            </a:r>
          </a:p>
          <a:p>
            <a:r>
              <a:rPr lang="en-US" sz="1100" b="1"/>
              <a:t>Statistical</a:t>
            </a:r>
          </a:p>
          <a:p>
            <a:r>
              <a:rPr lang="en-US" sz="1100" b="1"/>
              <a:t>Hypothetical </a:t>
            </a:r>
          </a:p>
          <a:p>
            <a:r>
              <a:rPr lang="en-US" sz="1100" b="1"/>
              <a:t>Correlations </a:t>
            </a:r>
          </a:p>
          <a:p>
            <a:r>
              <a:rPr lang="en-US" sz="1100" b="1"/>
              <a:t>Modeling</a:t>
            </a:r>
            <a:endParaRPr lang="en-IN" sz="1100" b="1"/>
          </a:p>
        </p:txBody>
      </p:sp>
      <p:pic>
        <p:nvPicPr>
          <p:cNvPr id="53" name="Picture 52">
            <a:extLst>
              <a:ext uri="{FF2B5EF4-FFF2-40B4-BE49-F238E27FC236}">
                <a16:creationId xmlns:a16="http://schemas.microsoft.com/office/drawing/2014/main" id="{530AB986-A7EA-EBB9-A1C6-B8331D80C88D}"/>
              </a:ext>
            </a:extLst>
          </p:cNvPr>
          <p:cNvPicPr>
            <a:picLocks noChangeAspect="1"/>
          </p:cNvPicPr>
          <p:nvPr/>
        </p:nvPicPr>
        <p:blipFill>
          <a:blip r:embed="rId4"/>
          <a:stretch>
            <a:fillRect/>
          </a:stretch>
        </p:blipFill>
        <p:spPr>
          <a:xfrm>
            <a:off x="4607640" y="471118"/>
            <a:ext cx="3254022" cy="3337849"/>
          </a:xfrm>
          <a:prstGeom prst="rect">
            <a:avLst/>
          </a:prstGeom>
        </p:spPr>
      </p:pic>
    </p:spTree>
    <p:extLst>
      <p:ext uri="{BB962C8B-B14F-4D97-AF65-F5344CB8AC3E}">
        <p14:creationId xmlns:p14="http://schemas.microsoft.com/office/powerpoint/2010/main" val="3825433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2" presetClass="entr" presetSubtype="0" dur="100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10" presetClass="entr" presetSubtype="0" dur="50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42" presetClass="entr" presetSubtype="0" dur="100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42" presetClass="entr" presetSubtype="0" dur="1000"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anim calcmode="lin" valueType="num">
                                      <p:cBhvr>
                                        <p:cTn id="37" dur="1000" fill="hold"/>
                                        <p:tgtEl>
                                          <p:spTgt spid="42"/>
                                        </p:tgtEl>
                                        <p:attrNameLst>
                                          <p:attrName>ppt_x</p:attrName>
                                        </p:attrNameLst>
                                      </p:cBhvr>
                                      <p:tavLst>
                                        <p:tav tm="0">
                                          <p:val>
                                            <p:strVal val="#ppt_x"/>
                                          </p:val>
                                        </p:tav>
                                        <p:tav tm="100000">
                                          <p:val>
                                            <p:strVal val="#ppt_x"/>
                                          </p:val>
                                        </p:tav>
                                      </p:tavLst>
                                    </p:anim>
                                    <p:anim calcmode="lin" valueType="num">
                                      <p:cBhvr>
                                        <p:cTn id="3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42" presetClass="entr" presetSubtype="0" dur="100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42" presetClass="entr" presetSubtype="0" dur="1000"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1000"/>
                                        <p:tgtEl>
                                          <p:spTgt spid="47"/>
                                        </p:tgtEl>
                                      </p:cBhvr>
                                    </p:animEffect>
                                    <p:anim calcmode="lin" valueType="num">
                                      <p:cBhvr>
                                        <p:cTn id="61" dur="1000" fill="hold"/>
                                        <p:tgtEl>
                                          <p:spTgt spid="47"/>
                                        </p:tgtEl>
                                        <p:attrNameLst>
                                          <p:attrName>ppt_x</p:attrName>
                                        </p:attrNameLst>
                                      </p:cBhvr>
                                      <p:tavLst>
                                        <p:tav tm="0">
                                          <p:val>
                                            <p:strVal val="#ppt_x"/>
                                          </p:val>
                                        </p:tav>
                                        <p:tav tm="100000">
                                          <p:val>
                                            <p:strVal val="#ppt_x"/>
                                          </p:val>
                                        </p:tav>
                                      </p:tavLst>
                                    </p:anim>
                                    <p:anim calcmode="lin" valueType="num">
                                      <p:cBhvr>
                                        <p:cTn id="6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10" presetClass="entr" presetSubtype="0" dur="50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42" presetClass="entr" presetSubtype="0" dur="100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1000"/>
                                        <p:tgtEl>
                                          <p:spTgt spid="49"/>
                                        </p:tgtEl>
                                      </p:cBhvr>
                                    </p:animEffect>
                                    <p:anim calcmode="lin" valueType="num">
                                      <p:cBhvr>
                                        <p:cTn id="73" dur="1000" fill="hold"/>
                                        <p:tgtEl>
                                          <p:spTgt spid="49"/>
                                        </p:tgtEl>
                                        <p:attrNameLst>
                                          <p:attrName>ppt_x</p:attrName>
                                        </p:attrNameLst>
                                      </p:cBhvr>
                                      <p:tavLst>
                                        <p:tav tm="0">
                                          <p:val>
                                            <p:strVal val="#ppt_x"/>
                                          </p:val>
                                        </p:tav>
                                        <p:tav tm="100000">
                                          <p:val>
                                            <p:strVal val="#ppt_x"/>
                                          </p:val>
                                        </p:tav>
                                      </p:tavLst>
                                    </p:anim>
                                    <p:anim calcmode="lin" valueType="num">
                                      <p:cBhvr>
                                        <p:cTn id="7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10" presetClass="entr" presetSubtype="0" dur="50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42" presetClass="entr" presetSubtype="0" dur="100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1000"/>
                                        <p:tgtEl>
                                          <p:spTgt spid="51"/>
                                        </p:tgtEl>
                                      </p:cBhvr>
                                    </p:animEffect>
                                    <p:anim calcmode="lin" valueType="num">
                                      <p:cBhvr>
                                        <p:cTn id="85" dur="1000" fill="hold"/>
                                        <p:tgtEl>
                                          <p:spTgt spid="51"/>
                                        </p:tgtEl>
                                        <p:attrNameLst>
                                          <p:attrName>ppt_x</p:attrName>
                                        </p:attrNameLst>
                                      </p:cBhvr>
                                      <p:tavLst>
                                        <p:tav tm="0">
                                          <p:val>
                                            <p:strVal val="#ppt_x"/>
                                          </p:val>
                                        </p:tav>
                                        <p:tav tm="100000">
                                          <p:val>
                                            <p:strVal val="#ppt_x"/>
                                          </p:val>
                                        </p:tav>
                                      </p:tavLst>
                                    </p:anim>
                                    <p:anim calcmode="lin" valueType="num">
                                      <p:cBhvr>
                                        <p:cTn id="8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p:stCondLst>
                              <p:cond delay="0"/>
                            </p:stCondLst>
                            <p:childTnLst>
                              <p:par>
                                <p:cTn id="89" presetID="21" presetClass="entr" presetSubtype="1" dur="2000" fill="hold" nodeType="click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heel(1)">
                                      <p:cBhvr>
                                        <p:cTn id="91"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39" grpId="0"/>
      <p:bldP spid="40" grpId="0"/>
      <p:bldP spid="41" grpId="0" animBg="1"/>
      <p:bldP spid="42" grpId="0"/>
      <p:bldP spid="43" grpId="0" animBg="1"/>
      <p:bldP spid="45" grpId="0"/>
      <p:bldP spid="46" grpId="0" animBg="1"/>
      <p:bldP spid="47" grpId="0"/>
      <p:bldP spid="48" grpId="0" animBg="1"/>
      <p:bldP spid="49" grpId="0"/>
      <p:bldP spid="50" grpId="0" animBg="1"/>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23">
            <a:extLst>
              <a:ext uri="{FF2B5EF4-FFF2-40B4-BE49-F238E27FC236}">
                <a16:creationId xmlns:a16="http://schemas.microsoft.com/office/drawing/2014/main" id="{977979F4-3895-6231-7CB3-30C94FA57905}"/>
              </a:ext>
            </a:extLst>
          </p:cNvPr>
          <p:cNvPicPr>
            <a:picLocks noChangeAspect="1"/>
          </p:cNvPicPr>
          <p:nvPr/>
        </p:nvPicPr>
        <p:blipFill>
          <a:blip r:embed="rId2"/>
          <a:stretch>
            <a:fillRect/>
          </a:stretch>
        </p:blipFill>
        <p:spPr>
          <a:xfrm>
            <a:off x="204702" y="566528"/>
            <a:ext cx="4151297" cy="2889472"/>
          </a:xfrm>
          <a:prstGeom prst="rect">
            <a:avLst/>
          </a:prstGeom>
        </p:spPr>
      </p:pic>
      <p:pic>
        <p:nvPicPr>
          <p:cNvPr id="6" name="Picture 5">
            <a:extLst>
              <a:ext uri="{FF2B5EF4-FFF2-40B4-BE49-F238E27FC236}">
                <a16:creationId xmlns:a16="http://schemas.microsoft.com/office/drawing/2014/main" id="{23E1C04F-38CA-5AD1-E8B7-F67A78D3F170}"/>
              </a:ext>
            </a:extLst>
          </p:cNvPr>
          <p:cNvPicPr>
            <a:picLocks noChangeAspect="1"/>
          </p:cNvPicPr>
          <p:nvPr/>
        </p:nvPicPr>
        <p:blipFill>
          <a:blip r:embed="rId3"/>
          <a:stretch>
            <a:fillRect/>
          </a:stretch>
        </p:blipFill>
        <p:spPr>
          <a:xfrm>
            <a:off x="4861027" y="904378"/>
            <a:ext cx="4125092" cy="2494022"/>
          </a:xfrm>
          <a:prstGeom prst="rect">
            <a:avLst/>
          </a:prstGeom>
        </p:spPr>
      </p:pic>
      <p:sp>
        <p:nvSpPr>
          <p:cNvPr id="8" name="TextBox 7">
            <a:extLst>
              <a:ext uri="{FF2B5EF4-FFF2-40B4-BE49-F238E27FC236}">
                <a16:creationId xmlns:a16="http://schemas.microsoft.com/office/drawing/2014/main" id="{36C5C6F3-E7D9-2A91-A531-5CC9C3854633}"/>
              </a:ext>
            </a:extLst>
          </p:cNvPr>
          <p:cNvSpPr txBox="1"/>
          <p:nvPr/>
        </p:nvSpPr>
        <p:spPr>
          <a:xfrm>
            <a:off x="253027" y="3867312"/>
            <a:ext cx="4608000" cy="307777"/>
          </a:xfrm>
          <a:prstGeom prst="rect">
            <a:avLst/>
          </a:prstGeom>
          <a:noFill/>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FF9999"/>
                </a:solidFill>
                <a:latin typeface="Poppins" panose="00000500000000000000" pitchFamily="2" charset="0"/>
              </a:rPr>
              <a:t>B</a:t>
            </a:r>
            <a:r>
              <a:rPr lang="en-US" b="1" i="0">
                <a:solidFill>
                  <a:srgbClr val="FF9999"/>
                </a:solidFill>
                <a:effectLst/>
                <a:latin typeface="Poppins" panose="00000500000000000000" pitchFamily="2" charset="0"/>
              </a:rPr>
              <a:t>usiness aspects of the healthcare industry</a:t>
            </a:r>
            <a:endParaRPr lang="en-IN">
              <a:solidFill>
                <a:srgbClr val="FF9999"/>
              </a:solidFill>
            </a:endParaRPr>
          </a:p>
        </p:txBody>
      </p:sp>
      <p:sp>
        <p:nvSpPr>
          <p:cNvPr id="9" name="TextBox 8">
            <a:extLst>
              <a:ext uri="{FF2B5EF4-FFF2-40B4-BE49-F238E27FC236}">
                <a16:creationId xmlns:a16="http://schemas.microsoft.com/office/drawing/2014/main" id="{066AA184-C8C7-3B8E-0446-4E0C312D193D}"/>
              </a:ext>
            </a:extLst>
          </p:cNvPr>
          <p:cNvSpPr txBox="1"/>
          <p:nvPr/>
        </p:nvSpPr>
        <p:spPr>
          <a:xfrm>
            <a:off x="4721688" y="3867312"/>
            <a:ext cx="4403770" cy="307777"/>
          </a:xfrm>
          <a:prstGeom prst="rect">
            <a:avLst/>
          </a:prstGeom>
          <a:noFill/>
        </p:spPr>
        <p:txBody>
          <a:bodyPr wrap="non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rgbClr val="FF9999"/>
                </a:solidFill>
                <a:latin typeface="Poppins" panose="00000500000000000000" pitchFamily="2" charset="0"/>
                <a:cs typeface="Poppins" panose="00000500000000000000" pitchFamily="2" charset="0"/>
              </a:rPr>
              <a:t>Representation of Big data in different Sectors</a:t>
            </a:r>
            <a:endParaRPr lang="en-IN" b="1">
              <a:solidFill>
                <a:srgbClr val="FF9999"/>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260914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1" presetClass="entr" presetSubtype="1" dur="200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42" presetClass="entr" presetSubtype="0" dur="100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1" presetClass="entr" presetSubtype="1" dur="200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1B43-E829-C832-C3B6-BA3DE264C255}"/>
              </a:ext>
            </a:extLst>
          </p:cNvPr>
          <p:cNvSpPr>
            <a:spLocks noGrp="1"/>
          </p:cNvSpPr>
          <p:nvPr>
            <p:ph type="title"/>
          </p:nvPr>
        </p:nvSpPr>
        <p:spPr>
          <a:xfrm>
            <a:off x="1065189" y="305931"/>
            <a:ext cx="7086646" cy="742283"/>
          </a:xfrm>
        </p:spPr>
        <p:txBody>
          <a:bodyPr>
            <a:normAutofit/>
          </a:bodyPr>
          <a:lstStyle/>
          <a:p>
            <a:r>
              <a:rPr lang="en-US" sz="2200" b="0" i="1">
                <a:solidFill>
                  <a:schemeClr val="accent1"/>
                </a:solidFill>
                <a:effectLst/>
                <a:latin typeface="Calibri" panose="020F0502020204030204" pitchFamily="34" charset="0"/>
                <a:cs typeface="Calibri" panose="020F0502020204030204" pitchFamily="34" charset="0"/>
              </a:rPr>
              <a:t>Key Applications of Big Data in Healthcare :</a:t>
            </a:r>
            <a:endParaRPr lang="en-IN" sz="2200" b="0" i="1">
              <a:solidFill>
                <a:schemeClr val="accent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D6032B55-0629-B6EB-86AF-53BB52F4D135}"/>
              </a:ext>
            </a:extLst>
          </p:cNvPr>
          <p:cNvSpPr>
            <a:spLocks noGrp="1"/>
          </p:cNvSpPr>
          <p:nvPr>
            <p:ph type="body" idx="1"/>
          </p:nvPr>
        </p:nvSpPr>
        <p:spPr>
          <a:xfrm>
            <a:off x="172800" y="1537132"/>
            <a:ext cx="4356512" cy="838868"/>
          </a:xfrm>
        </p:spPr>
        <p:txBody>
          <a:bodyPr>
            <a:noAutofit/>
          </a:bodyPr>
          <a:lstStyle/>
          <a:p>
            <a:r>
              <a:rPr lang="en-US" sz="1400" b="0" i="0">
                <a:solidFill>
                  <a:schemeClr val="accent1"/>
                </a:solidFill>
                <a:effectLst/>
                <a:latin typeface="Calibri" panose="020F0502020204030204" pitchFamily="34" charset="0"/>
                <a:cs typeface="Calibri" panose="020F0502020204030204" pitchFamily="34" charset="0"/>
              </a:rPr>
              <a:t> </a:t>
            </a:r>
            <a:r>
              <a:rPr lang="en-US" sz="1400" b="1" i="0">
                <a:solidFill>
                  <a:srgbClr val="FF9999"/>
                </a:solidFill>
                <a:effectLst/>
                <a:latin typeface="Calibri" panose="020F0502020204030204" pitchFamily="34" charset="0"/>
                <a:cs typeface="Calibri" panose="020F0502020204030204" pitchFamily="34" charset="0"/>
              </a:rPr>
              <a:t>Predictive Analytics and Disease Prevention</a:t>
            </a:r>
            <a:r>
              <a:rPr lang="en-US" sz="1400" b="0" i="0">
                <a:solidFill>
                  <a:schemeClr val="accent1"/>
                </a:solidFill>
                <a:effectLst/>
                <a:latin typeface="Calibri" panose="020F0502020204030204" pitchFamily="34" charset="0"/>
                <a:cs typeface="Calibri" panose="020F0502020204030204" pitchFamily="34" charset="0"/>
              </a:rPr>
              <a:t>:  Big data analytics uses patient health records, lifestyle data, and genetics to predict disease risk and preventions. Example: UCSF used big data to predict sepsis in ICU patients, enabling early intervention.</a:t>
            </a:r>
            <a:endParaRPr lang="en-IN" sz="1400">
              <a:solidFill>
                <a:schemeClr val="accent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0739F6C-5FE6-D8CA-67C8-3340E3F54CA4}"/>
              </a:ext>
            </a:extLst>
          </p:cNvPr>
          <p:cNvSpPr txBox="1"/>
          <p:nvPr/>
        </p:nvSpPr>
        <p:spPr>
          <a:xfrm>
            <a:off x="309600" y="3313330"/>
            <a:ext cx="4082912" cy="116955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i="0">
                <a:solidFill>
                  <a:srgbClr val="FF9999"/>
                </a:solidFill>
                <a:effectLst/>
                <a:latin typeface="Calibri" panose="020F0502020204030204" pitchFamily="34" charset="0"/>
                <a:cs typeface="Calibri" panose="020F0502020204030204" pitchFamily="34" charset="0"/>
              </a:rPr>
              <a:t>Precision Medicine and Personalized Treatment</a:t>
            </a:r>
            <a:r>
              <a:rPr lang="en-US" b="0" i="0">
                <a:solidFill>
                  <a:schemeClr val="accent1"/>
                </a:solidFill>
                <a:effectLst/>
                <a:latin typeface="Calibri" panose="020F0502020204030204" pitchFamily="34" charset="0"/>
                <a:cs typeface="Calibri" panose="020F0502020204030204" pitchFamily="34" charset="0"/>
              </a:rPr>
              <a:t>: Big data analyzes genomics and patient data for personalized treatments. Example: NIH's All of Us program advances precision medicine through diverse genomic and health data.</a:t>
            </a:r>
            <a:endParaRPr lang="en-IN">
              <a:solidFill>
                <a:schemeClr val="accent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F210C9B-6DC5-FC93-A87E-3BFA67502033}"/>
              </a:ext>
            </a:extLst>
          </p:cNvPr>
          <p:cNvSpPr txBox="1"/>
          <p:nvPr/>
        </p:nvSpPr>
        <p:spPr>
          <a:xfrm>
            <a:off x="4896000" y="1537132"/>
            <a:ext cx="3686400" cy="138499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i="0">
                <a:solidFill>
                  <a:srgbClr val="FF9999"/>
                </a:solidFill>
                <a:effectLst/>
                <a:latin typeface="Calibri" panose="020F0502020204030204" pitchFamily="34" charset="0"/>
                <a:cs typeface="Calibri" panose="020F0502020204030204" pitchFamily="34" charset="0"/>
              </a:rPr>
              <a:t>Healthcare Operations and Resource Optimization</a:t>
            </a:r>
            <a:r>
              <a:rPr lang="en-US" b="0" i="0">
                <a:solidFill>
                  <a:schemeClr val="accent1"/>
                </a:solidFill>
                <a:effectLst/>
                <a:latin typeface="Calibri" panose="020F0502020204030204" pitchFamily="34" charset="0"/>
                <a:cs typeface="Calibri" panose="020F0502020204030204" pitchFamily="34" charset="0"/>
              </a:rPr>
              <a:t>: Big data optimizes operations and resources for cost savings. Example: NewYork-Presbyterian analyzes real-time patient data to predict discharge times, reducing wait times.</a:t>
            </a:r>
            <a:endParaRPr lang="en-IN">
              <a:solidFill>
                <a:schemeClr val="accent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0531E1F-1C8E-B459-A90C-FC1FFAFC13BC}"/>
              </a:ext>
            </a:extLst>
          </p:cNvPr>
          <p:cNvSpPr txBox="1"/>
          <p:nvPr/>
        </p:nvSpPr>
        <p:spPr>
          <a:xfrm>
            <a:off x="4896000" y="3313330"/>
            <a:ext cx="3600000" cy="138499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b="1" i="0">
                <a:solidFill>
                  <a:srgbClr val="FF9999"/>
                </a:solidFill>
                <a:effectLst/>
                <a:latin typeface="Calibri" panose="020F0502020204030204" pitchFamily="34" charset="0"/>
                <a:cs typeface="Calibri" panose="020F0502020204030204" pitchFamily="34" charset="0"/>
              </a:rPr>
              <a:t>Public Health Surveillance and Disease Outbreak Tracking</a:t>
            </a:r>
            <a:r>
              <a:rPr lang="en-US" b="0" i="0">
                <a:solidFill>
                  <a:schemeClr val="accent1"/>
                </a:solidFill>
                <a:effectLst/>
                <a:latin typeface="Calibri" panose="020F0502020204030204" pitchFamily="34" charset="0"/>
                <a:cs typeface="Calibri" panose="020F0502020204030204" pitchFamily="34" charset="0"/>
              </a:rPr>
              <a:t>: Big data monitors public health trends and tracks disease outbreaks. Example: Google's Flu Trends predicts flu activity using search query data, aiding early intervention by CDC.</a:t>
            </a:r>
            <a:endParaRPr lang="en-IN">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672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dur="50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dur="50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4" dur="50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 presetClass="entr" presetSubtype="4" dur="50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04E7C7-EB42-B622-696C-3E70971BA57F}"/>
              </a:ext>
            </a:extLst>
          </p:cNvPr>
          <p:cNvSpPr txBox="1"/>
          <p:nvPr/>
        </p:nvSpPr>
        <p:spPr>
          <a:xfrm>
            <a:off x="835200" y="208800"/>
            <a:ext cx="4039200"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solidFill>
                  <a:schemeClr val="accent3"/>
                </a:solidFill>
                <a:latin typeface="Calibri" panose="020F0502020204030204" pitchFamily="34" charset="0"/>
                <a:cs typeface="Calibri" panose="020F0502020204030204" pitchFamily="34" charset="0"/>
              </a:rPr>
              <a:t>Some more applications are :</a:t>
            </a:r>
            <a:endParaRPr lang="en-IN" sz="1600" b="1">
              <a:solidFill>
                <a:schemeClr val="accent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E5750EB-4851-723F-8655-C66B714390B6}"/>
              </a:ext>
            </a:extLst>
          </p:cNvPr>
          <p:cNvPicPr>
            <a:picLocks noChangeAspect="1"/>
          </p:cNvPicPr>
          <p:nvPr/>
        </p:nvPicPr>
        <p:blipFill>
          <a:blip r:embed="rId2"/>
          <a:stretch>
            <a:fillRect/>
          </a:stretch>
        </p:blipFill>
        <p:spPr>
          <a:xfrm>
            <a:off x="5192840" y="958134"/>
            <a:ext cx="3741744" cy="30527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036B872E-5FF6-98C6-720A-3BCDC2B6E9D9}"/>
              </a:ext>
            </a:extLst>
          </p:cNvPr>
          <p:cNvSpPr txBox="1"/>
          <p:nvPr/>
        </p:nvSpPr>
        <p:spPr>
          <a:xfrm>
            <a:off x="5192840" y="4440369"/>
            <a:ext cx="3937888" cy="523220"/>
          </a:xfrm>
          <a:prstGeom prst="rect">
            <a:avLst/>
          </a:prstGeom>
          <a:noFill/>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b="1" i="0">
                <a:solidFill>
                  <a:srgbClr val="FF9999"/>
                </a:solidFill>
                <a:effectLst/>
                <a:latin typeface="Poppins" panose="00000500000000000000" pitchFamily="2" charset="0"/>
              </a:rPr>
              <a:t>In developing and discovering new drugs</a:t>
            </a:r>
            <a:endParaRPr lang="en-IN">
              <a:solidFill>
                <a:srgbClr val="FF9999"/>
              </a:solidFill>
            </a:endParaRPr>
          </a:p>
        </p:txBody>
      </p:sp>
      <p:pic>
        <p:nvPicPr>
          <p:cNvPr id="13" name="Picture 12">
            <a:extLst>
              <a:ext uri="{FF2B5EF4-FFF2-40B4-BE49-F238E27FC236}">
                <a16:creationId xmlns:a16="http://schemas.microsoft.com/office/drawing/2014/main" id="{98FED071-D329-5977-6182-A64B9C803835}"/>
              </a:ext>
            </a:extLst>
          </p:cNvPr>
          <p:cNvPicPr>
            <a:picLocks noChangeAspect="1"/>
          </p:cNvPicPr>
          <p:nvPr/>
        </p:nvPicPr>
        <p:blipFill>
          <a:blip r:embed="rId3"/>
          <a:stretch>
            <a:fillRect/>
          </a:stretch>
        </p:blipFill>
        <p:spPr>
          <a:xfrm>
            <a:off x="53020" y="632051"/>
            <a:ext cx="4821379" cy="368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TextBox 14">
            <a:extLst>
              <a:ext uri="{FF2B5EF4-FFF2-40B4-BE49-F238E27FC236}">
                <a16:creationId xmlns:a16="http://schemas.microsoft.com/office/drawing/2014/main" id="{C2D2F88C-C94D-40FF-02B3-53DE343DA559}"/>
              </a:ext>
            </a:extLst>
          </p:cNvPr>
          <p:cNvSpPr txBox="1"/>
          <p:nvPr/>
        </p:nvSpPr>
        <p:spPr>
          <a:xfrm>
            <a:off x="266399" y="4440369"/>
            <a:ext cx="4608000" cy="523220"/>
          </a:xfrm>
          <a:prstGeom prst="rect">
            <a:avLst/>
          </a:prstGeom>
          <a:noFill/>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b="1">
                <a:solidFill>
                  <a:srgbClr val="FF9999"/>
                </a:solidFill>
                <a:latin typeface="Poppins" panose="00000500000000000000" pitchFamily="2" charset="0"/>
              </a:rPr>
              <a:t>B</a:t>
            </a:r>
            <a:r>
              <a:rPr lang="en-US" b="1" i="0">
                <a:solidFill>
                  <a:srgbClr val="FF9999"/>
                </a:solidFill>
                <a:effectLst/>
                <a:latin typeface="Poppins" panose="00000500000000000000" pitchFamily="2" charset="0"/>
              </a:rPr>
              <a:t>ig data analytics helps  to manage electronic health records</a:t>
            </a:r>
            <a:endParaRPr lang="en-IN">
              <a:solidFill>
                <a:srgbClr val="FF9999"/>
              </a:solidFill>
            </a:endParaRPr>
          </a:p>
        </p:txBody>
      </p:sp>
    </p:spTree>
    <p:extLst>
      <p:ext uri="{BB962C8B-B14F-4D97-AF65-F5344CB8AC3E}">
        <p14:creationId xmlns:p14="http://schemas.microsoft.com/office/powerpoint/2010/main" val="1373272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dur="50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16" presetClass="entr" presetSubtype="21" dur="50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4" dur="50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16" presetClass="entr" presetSubtype="21" dur="50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C39D-5685-FA9D-A587-C8EB4DCAF981}"/>
              </a:ext>
            </a:extLst>
          </p:cNvPr>
          <p:cNvSpPr>
            <a:spLocks noGrp="1"/>
          </p:cNvSpPr>
          <p:nvPr>
            <p:ph type="title"/>
          </p:nvPr>
        </p:nvSpPr>
        <p:spPr>
          <a:xfrm>
            <a:off x="1314212" y="388439"/>
            <a:ext cx="7086647" cy="533810"/>
          </a:xfrm>
        </p:spPr>
        <p:txBody>
          <a:bodyPr>
            <a:normAutofit fontScale="90000"/>
          </a:bodyPr>
          <a:lstStyle/>
          <a:p>
            <a:br>
              <a:rPr lang="en-US" i="1" dirty="0">
                <a:solidFill>
                  <a:schemeClr val="accent1"/>
                </a:solidFill>
                <a:latin typeface="Calibri" panose="020F0502020204030204" pitchFamily="34" charset="0"/>
                <a:cs typeface="Calibri" panose="020F0502020204030204" pitchFamily="34" charset="0"/>
              </a:rPr>
            </a:br>
            <a:r>
              <a:rPr lang="en-US" i="1" dirty="0">
                <a:solidFill>
                  <a:schemeClr val="accent1"/>
                </a:solidFill>
                <a:latin typeface="Calibri" panose="020F0502020204030204" pitchFamily="34" charset="0"/>
                <a:cs typeface="Calibri" panose="020F0502020204030204" pitchFamily="34" charset="0"/>
              </a:rPr>
              <a:t>PROBLEM STATEMENT WITH ITS SOLUTION</a:t>
            </a:r>
          </a:p>
        </p:txBody>
      </p:sp>
      <p:pic>
        <p:nvPicPr>
          <p:cNvPr id="3" name="Picture 2">
            <a:extLst>
              <a:ext uri="{FF2B5EF4-FFF2-40B4-BE49-F238E27FC236}">
                <a16:creationId xmlns:a16="http://schemas.microsoft.com/office/drawing/2014/main" id="{024CA526-5A40-B8FB-F434-C58DBA6AFD97}"/>
              </a:ext>
            </a:extLst>
          </p:cNvPr>
          <p:cNvPicPr>
            <a:picLocks noChangeAspect="1"/>
          </p:cNvPicPr>
          <p:nvPr/>
        </p:nvPicPr>
        <p:blipFill>
          <a:blip r:embed="rId2"/>
          <a:srcRect l="2681" t="10037" r="6590" b="7638"/>
          <a:stretch>
            <a:fillRect/>
          </a:stretch>
        </p:blipFill>
        <p:spPr>
          <a:xfrm>
            <a:off x="0" y="1536063"/>
            <a:ext cx="3471347" cy="3241589"/>
          </a:xfrm>
          <a:prstGeom prst="rect">
            <a:avLst/>
          </a:prstGeom>
          <a:ln>
            <a:solidFill>
              <a:schemeClr val="bg1"/>
            </a:solidFill>
          </a:ln>
        </p:spPr>
      </p:pic>
      <p:sp>
        <p:nvSpPr>
          <p:cNvPr id="8" name="Text Placeholder 7">
            <a:extLst>
              <a:ext uri="{FF2B5EF4-FFF2-40B4-BE49-F238E27FC236}">
                <a16:creationId xmlns:a16="http://schemas.microsoft.com/office/drawing/2014/main" id="{F9E990C2-3F89-D66F-6AB3-01897738F918}"/>
              </a:ext>
            </a:extLst>
          </p:cNvPr>
          <p:cNvSpPr>
            <a:spLocks noGrp="1"/>
          </p:cNvSpPr>
          <p:nvPr>
            <p:ph type="body" idx="1"/>
          </p:nvPr>
        </p:nvSpPr>
        <p:spPr>
          <a:xfrm>
            <a:off x="3218799" y="1334847"/>
            <a:ext cx="5772123" cy="1059232"/>
          </a:xfrm>
        </p:spPr>
        <p:txBody>
          <a:bodyPr>
            <a:noAutofit/>
          </a:bodyPr>
          <a:lstStyle/>
          <a:p>
            <a:pPr marL="492855" indent="-345638">
              <a:buFont typeface="+mj-lt"/>
              <a:buAutoNum type="arabicPeriod"/>
            </a:pPr>
            <a:r>
              <a:rPr lang="en-IN" sz="1411" kern="100" dirty="0">
                <a:solidFill>
                  <a:srgbClr val="FF6699"/>
                </a:solidFill>
                <a:effectLst/>
                <a:latin typeface="Calibri" panose="020F0502020204030204" pitchFamily="34" charset="0"/>
                <a:ea typeface="Calibri" panose="020F0502020204030204" pitchFamily="34" charset="0"/>
                <a:cs typeface="Times New Roman" panose="02020603050405020304" pitchFamily="18" charset="0"/>
              </a:rPr>
              <a:t>Late diagnosis of diseases hinders effective treatment and increases costs. When diseases are identified late, it can become difficult to treat and control them effectively, leading to higher treatment costs and a decreased quality of life for the patient. </a:t>
            </a:r>
          </a:p>
        </p:txBody>
      </p:sp>
      <p:sp>
        <p:nvSpPr>
          <p:cNvPr id="10" name="Text Placeholder 7">
            <a:extLst>
              <a:ext uri="{FF2B5EF4-FFF2-40B4-BE49-F238E27FC236}">
                <a16:creationId xmlns:a16="http://schemas.microsoft.com/office/drawing/2014/main" id="{DAAB13D0-0AEB-94A0-256D-425648E4AD6A}"/>
              </a:ext>
            </a:extLst>
          </p:cNvPr>
          <p:cNvSpPr txBox="1"/>
          <p:nvPr/>
        </p:nvSpPr>
        <p:spPr>
          <a:xfrm>
            <a:off x="3312368" y="2394080"/>
            <a:ext cx="4764281" cy="762777"/>
          </a:xfrm>
          <a:prstGeom prst="rect">
            <a:avLst/>
          </a:prstGeom>
          <a:noFill/>
          <a:ln>
            <a:noFill/>
          </a:ln>
        </p:spPr>
        <p:txBody>
          <a:bodyPr spcFirstLastPara="1" wrap="square" lIns="92155" tIns="92155" rIns="92155" bIns="92155" anchor="t" anchorCtr="0">
            <a:norm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r>
              <a:rPr lang="en-IN" sz="1411" i="1" kern="1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Use predictive analytics to identify patients at risk of developing certain diseases:</a:t>
            </a:r>
          </a:p>
        </p:txBody>
      </p:sp>
      <p:sp>
        <p:nvSpPr>
          <p:cNvPr id="11" name="TextBox 10">
            <a:extLst>
              <a:ext uri="{FF2B5EF4-FFF2-40B4-BE49-F238E27FC236}">
                <a16:creationId xmlns:a16="http://schemas.microsoft.com/office/drawing/2014/main" id="{956980A2-562D-4948-12D1-848C6B44671E}"/>
              </a:ext>
            </a:extLst>
          </p:cNvPr>
          <p:cNvSpPr txBox="1"/>
          <p:nvPr/>
        </p:nvSpPr>
        <p:spPr>
          <a:xfrm>
            <a:off x="3471347" y="3079513"/>
            <a:ext cx="5519575" cy="161321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288032" indent="-288032">
              <a:buFont typeface="Arial" pitchFamily="34" charset="0"/>
              <a:buChar char="•"/>
            </a:pPr>
            <a:r>
              <a:rPr lang="en-IN" sz="1411" dirty="0">
                <a:solidFill>
                  <a:schemeClr val="accent1"/>
                </a:solidFill>
                <a:latin typeface="Calibri" panose="020F0502020204030204" pitchFamily="34" charset="0"/>
                <a:cs typeface="Calibri" panose="020F0502020204030204" pitchFamily="34" charset="0"/>
              </a:rPr>
              <a:t>Predictive analytics is a data-driven approach that uses statistical algorithms and machine learning techniques to </a:t>
            </a:r>
            <a:r>
              <a:rPr lang="en-IN" sz="1411" dirty="0" err="1">
                <a:solidFill>
                  <a:schemeClr val="accent1"/>
                </a:solidFill>
                <a:latin typeface="Calibri" panose="020F0502020204030204" pitchFamily="34" charset="0"/>
                <a:cs typeface="Calibri" panose="020F0502020204030204" pitchFamily="34" charset="0"/>
              </a:rPr>
              <a:t>analyze</a:t>
            </a:r>
            <a:r>
              <a:rPr lang="en-IN" sz="1411" dirty="0">
                <a:solidFill>
                  <a:schemeClr val="accent1"/>
                </a:solidFill>
                <a:latin typeface="Calibri" panose="020F0502020204030204" pitchFamily="34" charset="0"/>
                <a:cs typeface="Calibri" panose="020F0502020204030204" pitchFamily="34" charset="0"/>
              </a:rPr>
              <a:t> healthcare data and predict patient outcomes, including the likelihood of developing certain diseases.</a:t>
            </a:r>
          </a:p>
          <a:p>
            <a:pPr marL="288032" indent="-288032">
              <a:buFont typeface="Arial" pitchFamily="34" charset="0"/>
              <a:buChar char="•"/>
            </a:pPr>
            <a:r>
              <a:rPr lang="en-IN" sz="1411" dirty="0">
                <a:solidFill>
                  <a:schemeClr val="accent1"/>
                </a:solidFill>
                <a:latin typeface="Calibri" panose="020F0502020204030204" pitchFamily="34" charset="0"/>
                <a:cs typeface="Calibri" panose="020F0502020204030204" pitchFamily="34" charset="0"/>
              </a:rPr>
              <a:t>By using predictive analytics, healthcare providers can identify patients who are at risk of developing certain diseases even before they show any symptoms.</a:t>
            </a:r>
          </a:p>
        </p:txBody>
      </p:sp>
    </p:spTree>
    <p:extLst>
      <p:ext uri="{BB962C8B-B14F-4D97-AF65-F5344CB8AC3E}">
        <p14:creationId xmlns:p14="http://schemas.microsoft.com/office/powerpoint/2010/main" val="2031617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dur="50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ur="50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4" dur="50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 calcmode="lin" valueType="num">
                                      <p:cBhvr additive="base">
                                        <p:cTn id="3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9E990C2-3F89-D66F-6AB3-01897738F918}"/>
              </a:ext>
            </a:extLst>
          </p:cNvPr>
          <p:cNvSpPr>
            <a:spLocks noGrp="1"/>
          </p:cNvSpPr>
          <p:nvPr>
            <p:ph type="body" idx="1"/>
          </p:nvPr>
        </p:nvSpPr>
        <p:spPr>
          <a:xfrm>
            <a:off x="1189778" y="688220"/>
            <a:ext cx="7086647" cy="771531"/>
          </a:xfrm>
        </p:spPr>
        <p:txBody>
          <a:bodyPr>
            <a:noAutofit/>
          </a:bodyPr>
          <a:lstStyle/>
          <a:p>
            <a:pPr marL="147216" indent="0">
              <a:buNone/>
            </a:pPr>
            <a:r>
              <a:rPr lang="en-IN" sz="1814"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2. Traditional methods of disease detection are reactive rather than proactive</a:t>
            </a:r>
            <a:r>
              <a:rPr lang="en-IN" sz="1814"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613"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Text Placeholder 7">
            <a:extLst>
              <a:ext uri="{FF2B5EF4-FFF2-40B4-BE49-F238E27FC236}">
                <a16:creationId xmlns:a16="http://schemas.microsoft.com/office/drawing/2014/main" id="{DAAB13D0-0AEB-94A0-256D-425648E4AD6A}"/>
              </a:ext>
            </a:extLst>
          </p:cNvPr>
          <p:cNvSpPr txBox="1"/>
          <p:nvPr/>
        </p:nvSpPr>
        <p:spPr>
          <a:xfrm>
            <a:off x="2448272" y="1915911"/>
            <a:ext cx="7086647" cy="442566"/>
          </a:xfrm>
          <a:prstGeom prst="rect">
            <a:avLst/>
          </a:prstGeom>
          <a:noFill/>
          <a:ln>
            <a:noFill/>
          </a:ln>
        </p:spPr>
        <p:txBody>
          <a:bodyPr spcFirstLastPara="1" wrap="square" lIns="92155" tIns="92155" rIns="92155" bIns="92155" anchor="t" anchorCtr="0">
            <a:noAutofit/>
          </a:bodyPr>
          <a:lstStyle>
            <a:defPPr marR="0" lvl="0" algn="l" rtl="0">
              <a:lnSpc>
                <a:spcPct val="100000"/>
              </a:lnSpc>
              <a:spcBef>
                <a:spcPct val="0"/>
              </a:spcBef>
              <a:spcAft>
                <a:spcPct val="0"/>
              </a:spcAft>
            </a:defPPr>
            <a:lvl1pPr marL="460851" marR="0" lvl="0" indent="-313635" algn="l" rtl="0">
              <a:lnSpc>
                <a:spcPct val="115000"/>
              </a:lnSpc>
              <a:spcBef>
                <a:spcPct val="0"/>
              </a:spcBef>
              <a:spcAft>
                <a:spcPct val="0"/>
              </a:spcAft>
              <a:buClr>
                <a:schemeClr val="dk2"/>
              </a:buClr>
              <a:buSzPts val="1300"/>
              <a:buFont typeface="Nunito"/>
              <a:buChar char="●"/>
              <a:defRPr sz="1310" b="0" i="0" u="none" strike="noStrike" cap="none">
                <a:solidFill>
                  <a:schemeClr val="dk2"/>
                </a:solidFill>
                <a:latin typeface="Nunito"/>
                <a:ea typeface="Nunito"/>
                <a:cs typeface="Nunito"/>
                <a:sym typeface="Nunito"/>
              </a:defRPr>
            </a:lvl1pPr>
            <a:lvl2pPr marL="921702" marR="0" lvl="1"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2pPr>
            <a:lvl3pPr marL="1382554" marR="0" lvl="2"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3pPr>
            <a:lvl4pPr marL="1843405" marR="0" lvl="3"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4pPr>
            <a:lvl5pPr marL="2304256" marR="0" lvl="4"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5pPr>
            <a:lvl6pPr marL="2765107" marR="0" lvl="5"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6pPr>
            <a:lvl7pPr marL="3225959" marR="0" lvl="6"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7pPr>
            <a:lvl8pPr marL="3686810" marR="0" lvl="7"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8pPr>
            <a:lvl9pPr marL="4147661" marR="0" lvl="8" indent="-300833" algn="l" rtl="0">
              <a:lnSpc>
                <a:spcPct val="115000"/>
              </a:lnSpc>
              <a:spcBef>
                <a:spcPct val="0"/>
              </a:spcBef>
              <a:spcAft>
                <a:spcPct val="0"/>
              </a:spcAft>
              <a:buClr>
                <a:schemeClr val="dk2"/>
              </a:buClr>
              <a:buSzPts val="1100"/>
              <a:buFont typeface="Nunito"/>
              <a:buChar char="■"/>
              <a:defRPr sz="1109" b="0" i="0" u="none" strike="noStrike" cap="none">
                <a:solidFill>
                  <a:schemeClr val="dk2"/>
                </a:solidFill>
                <a:latin typeface="Nunito"/>
                <a:ea typeface="Nunito"/>
                <a:cs typeface="Nunito"/>
                <a:sym typeface="Nunito"/>
              </a:defRPr>
            </a:lvl9pPr>
          </a:lstStyle>
          <a:p>
            <a:r>
              <a:rPr lang="en-IN" sz="1613" i="1" kern="100" dirty="0">
                <a:solidFill>
                  <a:srgbClr val="FF6699"/>
                </a:solidFill>
                <a:latin typeface="Calibri" panose="020F0502020204030204" pitchFamily="34" charset="0"/>
                <a:ea typeface="Calibri" panose="020F0502020204030204" pitchFamily="34" charset="0"/>
                <a:cs typeface="Times New Roman" panose="02020603050405020304" pitchFamily="18" charset="0"/>
              </a:rPr>
              <a:t>Implement proactive screening and testing procedures to catch diseases early:</a:t>
            </a:r>
          </a:p>
        </p:txBody>
      </p:sp>
      <p:sp>
        <p:nvSpPr>
          <p:cNvPr id="11" name="TextBox 10">
            <a:extLst>
              <a:ext uri="{FF2B5EF4-FFF2-40B4-BE49-F238E27FC236}">
                <a16:creationId xmlns:a16="http://schemas.microsoft.com/office/drawing/2014/main" id="{956980A2-562D-4948-12D1-848C6B44671E}"/>
              </a:ext>
            </a:extLst>
          </p:cNvPr>
          <p:cNvSpPr txBox="1"/>
          <p:nvPr/>
        </p:nvSpPr>
        <p:spPr>
          <a:xfrm>
            <a:off x="2812989" y="2609851"/>
            <a:ext cx="6258200" cy="158219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11" b="0" i="0" u="none" strike="noStrike" cap="none">
                <a:solidFill>
                  <a:srgbClr val="000000"/>
                </a:solidFill>
                <a:latin typeface="Arial"/>
                <a:ea typeface="Arial"/>
                <a:cs typeface="Arial"/>
                <a:sym typeface="Arial"/>
              </a:defRPr>
            </a:lvl9pPr>
          </a:lstStyle>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Early detection of diseases can make a big difference in patient outcomes, especially when it comes to severe conditions such as cancer or heart disease.</a:t>
            </a:r>
          </a:p>
          <a:p>
            <a:pPr marL="288032" indent="-288032">
              <a:buFont typeface="Arial" pitchFamily="34" charset="0"/>
              <a:buChar char="•"/>
            </a:pPr>
            <a:r>
              <a:rPr lang="en-IN" sz="1613" dirty="0">
                <a:solidFill>
                  <a:schemeClr val="accent1"/>
                </a:solidFill>
                <a:latin typeface="Calibri" panose="020F0502020204030204" pitchFamily="34" charset="0"/>
                <a:cs typeface="Calibri" panose="020F0502020204030204" pitchFamily="34" charset="0"/>
              </a:rPr>
              <a:t>Proactive screening and testing procedures can help healthcare providers identify diseases in their early stages when they are more treatable and have a lower risk of complications.</a:t>
            </a:r>
          </a:p>
        </p:txBody>
      </p:sp>
      <p:pic>
        <p:nvPicPr>
          <p:cNvPr id="5" name="Picture 4">
            <a:extLst>
              <a:ext uri="{FF2B5EF4-FFF2-40B4-BE49-F238E27FC236}">
                <a16:creationId xmlns:a16="http://schemas.microsoft.com/office/drawing/2014/main" id="{108F8624-A758-7873-0A17-4F37555C2850}"/>
              </a:ext>
            </a:extLst>
          </p:cNvPr>
          <p:cNvPicPr>
            <a:picLocks noChangeAspect="1"/>
          </p:cNvPicPr>
          <p:nvPr/>
        </p:nvPicPr>
        <p:blipFill>
          <a:blip r:embed="rId2"/>
          <a:stretch>
            <a:fillRect/>
          </a:stretch>
        </p:blipFill>
        <p:spPr>
          <a:xfrm>
            <a:off x="359104" y="2442268"/>
            <a:ext cx="2453886" cy="1749777"/>
          </a:xfrm>
          <a:prstGeom prst="rect">
            <a:avLst/>
          </a:prstGeom>
        </p:spPr>
      </p:pic>
    </p:spTree>
    <p:extLst>
      <p:ext uri="{BB962C8B-B14F-4D97-AF65-F5344CB8AC3E}">
        <p14:creationId xmlns:p14="http://schemas.microsoft.com/office/powerpoint/2010/main" val="2622674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dur="100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 presetClass="entr" presetSubtype="4" dur="50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 presetClass="entr" presetSubtype="4" dur="50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 calcmode="lin" valueType="num">
                                      <p:cBhvr additive="base">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4" dur="50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 calcmode="lin" valueType="num">
                                      <p:cBhvr additive="base">
                                        <p:cTn id="2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Unix 5.4.0.1103"/>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mentum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1105</Words>
  <Application>Microsoft Office PowerPoint</Application>
  <PresentationFormat>Custom</PresentationFormat>
  <Paragraphs>86</Paragraphs>
  <Slides>13</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Calibri</vt:lpstr>
      <vt:lpstr>Wingdings</vt:lpstr>
      <vt:lpstr>Maven Pro</vt:lpstr>
      <vt:lpstr>Poppins</vt:lpstr>
      <vt:lpstr>Nunito</vt:lpstr>
      <vt:lpstr>Arial</vt:lpstr>
      <vt:lpstr>Office Theme</vt:lpstr>
      <vt:lpstr>Momentum</vt:lpstr>
      <vt:lpstr>Momentum</vt:lpstr>
      <vt:lpstr>"Exploring the Power of Big Data in Healthcare: Use Cases and Advantages" </vt:lpstr>
      <vt:lpstr>PowerPoint Presentation</vt:lpstr>
      <vt:lpstr>Big data refers to large and complex datasets that are generated from various sources within the healthcare sector. It is characterized by four main aspects: volume, velocity, variety, and veracity.</vt:lpstr>
      <vt:lpstr>PowerPoint Presentation</vt:lpstr>
      <vt:lpstr>PowerPoint Presentation</vt:lpstr>
      <vt:lpstr>Key Applications of Big Data in Healthcare :</vt:lpstr>
      <vt:lpstr>PowerPoint Presentation</vt:lpstr>
      <vt:lpstr> PROBLEM STATEMENT WITH ITS SOLUTION</vt:lpstr>
      <vt:lpstr>PowerPoint Presentation</vt:lpstr>
      <vt:lpstr>PowerPoint Presentation</vt:lpstr>
      <vt:lpstr>PowerPoint Presentation</vt:lpstr>
      <vt:lpstr>Benefits: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Power of Big Data in Healthcare: Use Cases and Advantages" </dc:title>
  <cp:lastModifiedBy>Nancy Marian</cp:lastModifiedBy>
  <cp:revision>7</cp:revision>
  <cp:lastPrinted>2023-06-18T10:58:10Z</cp:lastPrinted>
  <dcterms:created xsi:type="dcterms:W3CDTF">2023-06-18T10:58:10Z</dcterms:created>
  <dcterms:modified xsi:type="dcterms:W3CDTF">2023-06-18T18:21:36Z</dcterms:modified>
</cp:coreProperties>
</file>